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8288000" cy="10287000"/>
  <p:notesSz cx="6858000" cy="9144000"/>
  <p:embeddedFontLst>
    <p:embeddedFont>
      <p:font typeface="Eunjin" panose="020B0604020202020204" charset="-127"/>
      <p:regular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Finger Paint" panose="020B0604020202020204" charset="0"/>
      <p:regular r:id="rId32"/>
    </p:embeddedFont>
    <p:embeddedFont>
      <p:font typeface="Inter" panose="020B0604020202020204" charset="0"/>
      <p:regular r:id="rId33"/>
    </p:embeddedFont>
    <p:embeddedFont>
      <p:font typeface="Inter Bold" panose="020B0604020202020204" charset="0"/>
      <p:regular r:id="rId34"/>
    </p:embeddedFont>
    <p:embeddedFont>
      <p:font typeface="KG Primary Penmanship" panose="020B0604020202020204" charset="0"/>
      <p:regular r:id="rId35"/>
    </p:embeddedFont>
    <p:embeddedFont>
      <p:font typeface="Londrina Solid" panose="020B0604020202020204" charset="0"/>
      <p:regular r:id="rId36"/>
    </p:embeddedFont>
    <p:embeddedFont>
      <p:font typeface="Londrina Solid Heavy" panose="020B0604020202020204" charset="0"/>
      <p:regular r:id="rId37"/>
    </p:embeddedFont>
    <p:embeddedFont>
      <p:font typeface="Open Sauce Bold" panose="020B0604020202020204" charset="0"/>
      <p:regular r:id="rId38"/>
    </p:embeddedFont>
    <p:embeddedFont>
      <p:font typeface="Pagkaki Full" panose="020B0604020202020204" charset="0"/>
      <p:regular r:id="rId39"/>
    </p:embeddedFont>
    <p:embeddedFont>
      <p:font typeface="TT Masters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8D00"/>
    <a:srgbClr val="FFFFFF"/>
    <a:srgbClr val="1A0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A92726-D704-4D26-BADF-B52F5D0593F3}" v="3" dt="2025-04-23T15:23:37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45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khiii S" userId="baf35e844493cc6e" providerId="LiveId" clId="{76A92726-D704-4D26-BADF-B52F5D0593F3}"/>
    <pc:docChg chg="addSld delSld modSld">
      <pc:chgData name="Sakkhiii S" userId="baf35e844493cc6e" providerId="LiveId" clId="{76A92726-D704-4D26-BADF-B52F5D0593F3}" dt="2025-04-23T15:24:20.965" v="6" actId="1076"/>
      <pc:docMkLst>
        <pc:docMk/>
      </pc:docMkLst>
      <pc:sldChg chg="addSp modSp mod">
        <pc:chgData name="Sakkhiii S" userId="baf35e844493cc6e" providerId="LiveId" clId="{76A92726-D704-4D26-BADF-B52F5D0593F3}" dt="2025-04-23T15:23:18.053" v="4" actId="1076"/>
        <pc:sldMkLst>
          <pc:docMk/>
          <pc:sldMk cId="0" sldId="271"/>
        </pc:sldMkLst>
        <pc:spChg chg="add mod">
          <ac:chgData name="Sakkhiii S" userId="baf35e844493cc6e" providerId="LiveId" clId="{76A92726-D704-4D26-BADF-B52F5D0593F3}" dt="2025-04-23T15:23:18.053" v="4" actId="1076"/>
          <ac:spMkLst>
            <pc:docMk/>
            <pc:sldMk cId="0" sldId="271"/>
            <ac:spMk id="11" creationId="{FBA65238-599C-31AC-28AF-DDA4AA586DF2}"/>
          </ac:spMkLst>
        </pc:spChg>
        <pc:spChg chg="add mod">
          <ac:chgData name="Sakkhiii S" userId="baf35e844493cc6e" providerId="LiveId" clId="{76A92726-D704-4D26-BADF-B52F5D0593F3}" dt="2025-04-23T15:23:18.053" v="4" actId="1076"/>
          <ac:spMkLst>
            <pc:docMk/>
            <pc:sldMk cId="0" sldId="271"/>
            <ac:spMk id="12" creationId="{4F9C23D8-0F9C-73F0-0FE2-888EE82C7B5F}"/>
          </ac:spMkLst>
        </pc:spChg>
      </pc:sldChg>
      <pc:sldChg chg="new del">
        <pc:chgData name="Sakkhiii S" userId="baf35e844493cc6e" providerId="LiveId" clId="{76A92726-D704-4D26-BADF-B52F5D0593F3}" dt="2025-04-23T15:22:20.657" v="2" actId="47"/>
        <pc:sldMkLst>
          <pc:docMk/>
          <pc:sldMk cId="1173602384" sldId="272"/>
        </pc:sldMkLst>
      </pc:sldChg>
      <pc:sldChg chg="add">
        <pc:chgData name="Sakkhiii S" userId="baf35e844493cc6e" providerId="LiveId" clId="{76A92726-D704-4D26-BADF-B52F5D0593F3}" dt="2025-04-23T15:22:17.997" v="1"/>
        <pc:sldMkLst>
          <pc:docMk/>
          <pc:sldMk cId="0" sldId="273"/>
        </pc:sldMkLst>
      </pc:sldChg>
      <pc:sldChg chg="modSp add mod">
        <pc:chgData name="Sakkhiii S" userId="baf35e844493cc6e" providerId="LiveId" clId="{76A92726-D704-4D26-BADF-B52F5D0593F3}" dt="2025-04-23T15:24:20.965" v="6" actId="1076"/>
        <pc:sldMkLst>
          <pc:docMk/>
          <pc:sldMk cId="0" sldId="274"/>
        </pc:sldMkLst>
        <pc:spChg chg="mod">
          <ac:chgData name="Sakkhiii S" userId="baf35e844493cc6e" providerId="LiveId" clId="{76A92726-D704-4D26-BADF-B52F5D0593F3}" dt="2025-04-23T15:24:17.703" v="5" actId="1076"/>
          <ac:spMkLst>
            <pc:docMk/>
            <pc:sldMk cId="0" sldId="274"/>
            <ac:spMk id="12" creationId="{00000000-0000-0000-0000-000000000000}"/>
          </ac:spMkLst>
        </pc:spChg>
        <pc:spChg chg="mod">
          <ac:chgData name="Sakkhiii S" userId="baf35e844493cc6e" providerId="LiveId" clId="{76A92726-D704-4D26-BADF-B52F5D0593F3}" dt="2025-04-23T15:24:20.965" v="6" actId="1076"/>
          <ac:spMkLst>
            <pc:docMk/>
            <pc:sldMk cId="0" sldId="274"/>
            <ac:spMk id="19" creationId="{51531647-4825-4053-DBEB-353A88CF692E}"/>
          </ac:spMkLst>
        </pc:spChg>
      </pc:sldChg>
      <pc:sldChg chg="add">
        <pc:chgData name="Sakkhiii S" userId="baf35e844493cc6e" providerId="LiveId" clId="{76A92726-D704-4D26-BADF-B52F5D0593F3}" dt="2025-04-23T15:22:17.997" v="1"/>
        <pc:sldMkLst>
          <pc:docMk/>
          <pc:sldMk cId="0" sldId="275"/>
        </pc:sldMkLst>
      </pc:sldChg>
      <pc:sldChg chg="add">
        <pc:chgData name="Sakkhiii S" userId="baf35e844493cc6e" providerId="LiveId" clId="{76A92726-D704-4D26-BADF-B52F5D0593F3}" dt="2025-04-23T15:22:17.997" v="1"/>
        <pc:sldMkLst>
          <pc:docMk/>
          <pc:sldMk cId="2499585766" sldId="276"/>
        </pc:sldMkLst>
      </pc:sldChg>
      <pc:sldChg chg="add">
        <pc:chgData name="Sakkhiii S" userId="baf35e844493cc6e" providerId="LiveId" clId="{76A92726-D704-4D26-BADF-B52F5D0593F3}" dt="2025-04-23T15:22:17.997" v="1"/>
        <pc:sldMkLst>
          <pc:docMk/>
          <pc:sldMk cId="97060089" sldId="277"/>
        </pc:sldMkLst>
      </pc:sldChg>
      <pc:sldChg chg="add">
        <pc:chgData name="Sakkhiii S" userId="baf35e844493cc6e" providerId="LiveId" clId="{76A92726-D704-4D26-BADF-B52F5D0593F3}" dt="2025-04-23T15:22:17.997" v="1"/>
        <pc:sldMkLst>
          <pc:docMk/>
          <pc:sldMk cId="997535433" sldId="278"/>
        </pc:sldMkLst>
      </pc:sldChg>
      <pc:sldChg chg="add">
        <pc:chgData name="Sakkhiii S" userId="baf35e844493cc6e" providerId="LiveId" clId="{76A92726-D704-4D26-BADF-B52F5D0593F3}" dt="2025-04-23T15:22:17.997" v="1"/>
        <pc:sldMkLst>
          <pc:docMk/>
          <pc:sldMk cId="2267505237" sldId="279"/>
        </pc:sldMkLst>
      </pc:sldChg>
      <pc:sldChg chg="add">
        <pc:chgData name="Sakkhiii S" userId="baf35e844493cc6e" providerId="LiveId" clId="{76A92726-D704-4D26-BADF-B52F5D0593F3}" dt="2025-04-23T15:22:17.997" v="1"/>
        <pc:sldMkLst>
          <pc:docMk/>
          <pc:sldMk cId="0" sldId="280"/>
        </pc:sldMkLst>
      </pc:sldChg>
      <pc:sldChg chg="add">
        <pc:chgData name="Sakkhiii S" userId="baf35e844493cc6e" providerId="LiveId" clId="{76A92726-D704-4D26-BADF-B52F5D0593F3}" dt="2025-04-23T15:22:17.997" v="1"/>
        <pc:sldMkLst>
          <pc:docMk/>
          <pc:sldMk cId="4163483671" sldId="281"/>
        </pc:sldMkLst>
      </pc:sldChg>
      <pc:sldChg chg="add">
        <pc:chgData name="Sakkhiii S" userId="baf35e844493cc6e" providerId="LiveId" clId="{76A92726-D704-4D26-BADF-B52F5D0593F3}" dt="2025-04-23T15:22:17.997" v="1"/>
        <pc:sldMkLst>
          <pc:docMk/>
          <pc:sldMk cId="0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p3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audio" Target="../media/audio1.wav"/><Relationship Id="rId3" Type="http://schemas.openxmlformats.org/officeDocument/2006/relationships/image" Target="../media/image93.jpeg"/><Relationship Id="rId7" Type="http://schemas.openxmlformats.org/officeDocument/2006/relationships/image" Target="../media/image95.png"/><Relationship Id="rId12" Type="http://schemas.openxmlformats.org/officeDocument/2006/relationships/image" Target="../media/image72.sv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98.svg"/><Relationship Id="rId4" Type="http://schemas.openxmlformats.org/officeDocument/2006/relationships/image" Target="../media/image94.jpeg"/><Relationship Id="rId9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audio" Target="../media/audio1.wav"/><Relationship Id="rId3" Type="http://schemas.openxmlformats.org/officeDocument/2006/relationships/image" Target="../media/image99.jpeg"/><Relationship Id="rId7" Type="http://schemas.openxmlformats.org/officeDocument/2006/relationships/image" Target="../media/image73.png"/><Relationship Id="rId12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76.svg"/><Relationship Id="rId4" Type="http://schemas.openxmlformats.org/officeDocument/2006/relationships/image" Target="../media/image100.jpeg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sv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" Type="http://schemas.openxmlformats.org/officeDocument/2006/relationships/image" Target="../media/image102.svg"/><Relationship Id="rId21" Type="http://schemas.openxmlformats.org/officeDocument/2006/relationships/image" Target="../media/image120.svg"/><Relationship Id="rId34" Type="http://schemas.openxmlformats.org/officeDocument/2006/relationships/audio" Target="../media/audio1.wav"/><Relationship Id="rId7" Type="http://schemas.openxmlformats.org/officeDocument/2006/relationships/image" Target="../media/image106.svg"/><Relationship Id="rId12" Type="http://schemas.openxmlformats.org/officeDocument/2006/relationships/image" Target="../media/image111.png"/><Relationship Id="rId17" Type="http://schemas.openxmlformats.org/officeDocument/2006/relationships/image" Target="../media/image116.svg"/><Relationship Id="rId25" Type="http://schemas.openxmlformats.org/officeDocument/2006/relationships/image" Target="../media/image124.svg"/><Relationship Id="rId33" Type="http://schemas.openxmlformats.org/officeDocument/2006/relationships/image" Target="../media/image132.sv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1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svg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5" Type="http://schemas.openxmlformats.org/officeDocument/2006/relationships/image" Target="../media/image104.svg"/><Relationship Id="rId15" Type="http://schemas.openxmlformats.org/officeDocument/2006/relationships/image" Target="../media/image114.svg"/><Relationship Id="rId23" Type="http://schemas.openxmlformats.org/officeDocument/2006/relationships/image" Target="../media/image122.svg"/><Relationship Id="rId28" Type="http://schemas.openxmlformats.org/officeDocument/2006/relationships/image" Target="../media/image127.png"/><Relationship Id="rId10" Type="http://schemas.openxmlformats.org/officeDocument/2006/relationships/image" Target="../media/image109.png"/><Relationship Id="rId19" Type="http://schemas.openxmlformats.org/officeDocument/2006/relationships/image" Target="../media/image118.svg"/><Relationship Id="rId31" Type="http://schemas.openxmlformats.org/officeDocument/2006/relationships/image" Target="../media/image130.svg"/><Relationship Id="rId4" Type="http://schemas.openxmlformats.org/officeDocument/2006/relationships/image" Target="../media/image103.png"/><Relationship Id="rId9" Type="http://schemas.openxmlformats.org/officeDocument/2006/relationships/image" Target="../media/image108.sv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svg"/><Relationship Id="rId30" Type="http://schemas.openxmlformats.org/officeDocument/2006/relationships/image" Target="../media/image129.png"/><Relationship Id="rId8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svg"/><Relationship Id="rId3" Type="http://schemas.openxmlformats.org/officeDocument/2006/relationships/image" Target="../media/image134.svg"/><Relationship Id="rId7" Type="http://schemas.openxmlformats.org/officeDocument/2006/relationships/image" Target="../media/image138.sv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svg"/><Relationship Id="rId5" Type="http://schemas.openxmlformats.org/officeDocument/2006/relationships/image" Target="../media/image136.sv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svg"/><Relationship Id="rId1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svg"/><Relationship Id="rId7" Type="http://schemas.openxmlformats.org/officeDocument/2006/relationships/image" Target="../media/image153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svg"/><Relationship Id="rId10" Type="http://schemas.openxmlformats.org/officeDocument/2006/relationships/audio" Target="../media/audio1.wav"/><Relationship Id="rId4" Type="http://schemas.openxmlformats.org/officeDocument/2006/relationships/image" Target="../media/image150.png"/><Relationship Id="rId9" Type="http://schemas.openxmlformats.org/officeDocument/2006/relationships/image" Target="../media/image15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7.png"/><Relationship Id="rId12" Type="http://schemas.openxmlformats.org/officeDocument/2006/relationships/image" Target="../media/image162.svg"/><Relationship Id="rId17" Type="http://schemas.openxmlformats.org/officeDocument/2006/relationships/image" Target="../media/image167.png"/><Relationship Id="rId2" Type="http://schemas.openxmlformats.org/officeDocument/2006/relationships/audio" Target="../media/media2.mp3"/><Relationship Id="rId16" Type="http://schemas.openxmlformats.org/officeDocument/2006/relationships/image" Target="../media/image166.svg"/><Relationship Id="rId20" Type="http://schemas.openxmlformats.org/officeDocument/2006/relationships/image" Target="../media/image19.png"/><Relationship Id="rId1" Type="http://schemas.microsoft.com/office/2007/relationships/media" Target="../media/media2.mp3"/><Relationship Id="rId6" Type="http://schemas.openxmlformats.org/officeDocument/2006/relationships/image" Target="../media/image74.svg"/><Relationship Id="rId11" Type="http://schemas.openxmlformats.org/officeDocument/2006/relationships/image" Target="../media/image161.png"/><Relationship Id="rId5" Type="http://schemas.openxmlformats.org/officeDocument/2006/relationships/image" Target="../media/image73.png"/><Relationship Id="rId15" Type="http://schemas.openxmlformats.org/officeDocument/2006/relationships/image" Target="../media/image165.png"/><Relationship Id="rId10" Type="http://schemas.openxmlformats.org/officeDocument/2006/relationships/image" Target="../media/image160.svg"/><Relationship Id="rId19" Type="http://schemas.openxmlformats.org/officeDocument/2006/relationships/audio" Target="../media/audio1.wav"/><Relationship Id="rId4" Type="http://schemas.openxmlformats.org/officeDocument/2006/relationships/image" Target="../media/image156.png"/><Relationship Id="rId9" Type="http://schemas.openxmlformats.org/officeDocument/2006/relationships/image" Target="../media/image159.png"/><Relationship Id="rId14" Type="http://schemas.openxmlformats.org/officeDocument/2006/relationships/image" Target="../media/image16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slide" Target="slide23.xml"/><Relationship Id="rId3" Type="http://schemas.openxmlformats.org/officeDocument/2006/relationships/image" Target="../media/image157.png"/><Relationship Id="rId7" Type="http://schemas.openxmlformats.org/officeDocument/2006/relationships/image" Target="../media/image171.png"/><Relationship Id="rId12" Type="http://schemas.openxmlformats.org/officeDocument/2006/relationships/audio" Target="../media/audio1.wav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sv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7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57.png"/><Relationship Id="rId7" Type="http://schemas.openxmlformats.org/officeDocument/2006/relationships/image" Target="../media/image178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audio" Target="../media/audio1.wav"/><Relationship Id="rId5" Type="http://schemas.openxmlformats.org/officeDocument/2006/relationships/image" Target="../media/image176.png"/><Relationship Id="rId10" Type="http://schemas.openxmlformats.org/officeDocument/2006/relationships/image" Target="../media/image181.svg"/><Relationship Id="rId4" Type="http://schemas.openxmlformats.org/officeDocument/2006/relationships/image" Target="../media/image158.png"/><Relationship Id="rId9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3.jpeg"/><Relationship Id="rId3" Type="http://schemas.openxmlformats.org/officeDocument/2006/relationships/image" Target="../media/image157.png"/><Relationship Id="rId7" Type="http://schemas.openxmlformats.org/officeDocument/2006/relationships/image" Target="../media/image178.svg"/><Relationship Id="rId12" Type="http://schemas.openxmlformats.org/officeDocument/2006/relationships/image" Target="../media/image182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audio" Target="../media/audio1.wav"/><Relationship Id="rId5" Type="http://schemas.openxmlformats.org/officeDocument/2006/relationships/image" Target="../media/image176.png"/><Relationship Id="rId10" Type="http://schemas.openxmlformats.org/officeDocument/2006/relationships/image" Target="../media/image181.svg"/><Relationship Id="rId4" Type="http://schemas.openxmlformats.org/officeDocument/2006/relationships/image" Target="../media/image158.png"/><Relationship Id="rId9" Type="http://schemas.openxmlformats.org/officeDocument/2006/relationships/image" Target="../media/image180.png"/><Relationship Id="rId14" Type="http://schemas.openxmlformats.org/officeDocument/2006/relationships/image" Target="../media/image18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audio" Target="../media/audio1.wav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6.jpeg"/><Relationship Id="rId3" Type="http://schemas.openxmlformats.org/officeDocument/2006/relationships/image" Target="../media/image157.png"/><Relationship Id="rId7" Type="http://schemas.openxmlformats.org/officeDocument/2006/relationships/image" Target="../media/image178.svg"/><Relationship Id="rId12" Type="http://schemas.openxmlformats.org/officeDocument/2006/relationships/image" Target="../media/image185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audio" Target="../media/audio1.wav"/><Relationship Id="rId5" Type="http://schemas.openxmlformats.org/officeDocument/2006/relationships/image" Target="../media/image176.png"/><Relationship Id="rId10" Type="http://schemas.openxmlformats.org/officeDocument/2006/relationships/image" Target="../media/image181.svg"/><Relationship Id="rId4" Type="http://schemas.openxmlformats.org/officeDocument/2006/relationships/image" Target="../media/image158.png"/><Relationship Id="rId9" Type="http://schemas.openxmlformats.org/officeDocument/2006/relationships/image" Target="../media/image180.png"/><Relationship Id="rId14" Type="http://schemas.openxmlformats.org/officeDocument/2006/relationships/image" Target="../media/image18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9.jpeg"/><Relationship Id="rId3" Type="http://schemas.openxmlformats.org/officeDocument/2006/relationships/image" Target="../media/image157.png"/><Relationship Id="rId7" Type="http://schemas.openxmlformats.org/officeDocument/2006/relationships/image" Target="../media/image178.svg"/><Relationship Id="rId12" Type="http://schemas.openxmlformats.org/officeDocument/2006/relationships/image" Target="../media/image188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audio" Target="../media/audio1.wav"/><Relationship Id="rId5" Type="http://schemas.openxmlformats.org/officeDocument/2006/relationships/image" Target="../media/image176.png"/><Relationship Id="rId10" Type="http://schemas.openxmlformats.org/officeDocument/2006/relationships/image" Target="../media/image181.svg"/><Relationship Id="rId4" Type="http://schemas.openxmlformats.org/officeDocument/2006/relationships/image" Target="../media/image158.png"/><Relationship Id="rId9" Type="http://schemas.openxmlformats.org/officeDocument/2006/relationships/image" Target="../media/image180.png"/><Relationship Id="rId14" Type="http://schemas.openxmlformats.org/officeDocument/2006/relationships/image" Target="../media/image19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91.jpg"/><Relationship Id="rId3" Type="http://schemas.openxmlformats.org/officeDocument/2006/relationships/image" Target="../media/image157.png"/><Relationship Id="rId7" Type="http://schemas.openxmlformats.org/officeDocument/2006/relationships/image" Target="../media/image178.svg"/><Relationship Id="rId12" Type="http://schemas.openxmlformats.org/officeDocument/2006/relationships/audio" Target="../media/audio1.wav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slide" Target="slide17.xml"/><Relationship Id="rId5" Type="http://schemas.openxmlformats.org/officeDocument/2006/relationships/image" Target="../media/image176.png"/><Relationship Id="rId15" Type="http://schemas.openxmlformats.org/officeDocument/2006/relationships/image" Target="../media/image193.jpg"/><Relationship Id="rId10" Type="http://schemas.openxmlformats.org/officeDocument/2006/relationships/image" Target="../media/image181.svg"/><Relationship Id="rId4" Type="http://schemas.openxmlformats.org/officeDocument/2006/relationships/image" Target="../media/image158.png"/><Relationship Id="rId9" Type="http://schemas.openxmlformats.org/officeDocument/2006/relationships/image" Target="../media/image180.png"/><Relationship Id="rId14" Type="http://schemas.openxmlformats.org/officeDocument/2006/relationships/image" Target="../media/image19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57.png"/><Relationship Id="rId7" Type="http://schemas.openxmlformats.org/officeDocument/2006/relationships/image" Target="../media/image196.png"/><Relationship Id="rId12" Type="http://schemas.openxmlformats.org/officeDocument/2006/relationships/audio" Target="../media/audio3.wav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audio" Target="../media/audio2.wav"/><Relationship Id="rId5" Type="http://schemas.openxmlformats.org/officeDocument/2006/relationships/image" Target="../media/image194.png"/><Relationship Id="rId10" Type="http://schemas.openxmlformats.org/officeDocument/2006/relationships/image" Target="../media/image199.svg"/><Relationship Id="rId4" Type="http://schemas.openxmlformats.org/officeDocument/2006/relationships/image" Target="../media/image158.png"/><Relationship Id="rId9" Type="http://schemas.openxmlformats.org/officeDocument/2006/relationships/image" Target="../media/image1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57.png"/><Relationship Id="rId7" Type="http://schemas.openxmlformats.org/officeDocument/2006/relationships/image" Target="../media/image196.png"/><Relationship Id="rId12" Type="http://schemas.openxmlformats.org/officeDocument/2006/relationships/audio" Target="../media/audio3.wav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audio" Target="../media/audio2.wav"/><Relationship Id="rId5" Type="http://schemas.openxmlformats.org/officeDocument/2006/relationships/image" Target="../media/image194.png"/><Relationship Id="rId10" Type="http://schemas.openxmlformats.org/officeDocument/2006/relationships/image" Target="../media/image199.svg"/><Relationship Id="rId4" Type="http://schemas.openxmlformats.org/officeDocument/2006/relationships/image" Target="../media/image158.png"/><Relationship Id="rId9" Type="http://schemas.openxmlformats.org/officeDocument/2006/relationships/image" Target="../media/image1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svg"/><Relationship Id="rId13" Type="http://schemas.openxmlformats.org/officeDocument/2006/relationships/image" Target="../media/image206.jpeg"/><Relationship Id="rId3" Type="http://schemas.openxmlformats.org/officeDocument/2006/relationships/image" Target="../media/image200.png"/><Relationship Id="rId7" Type="http://schemas.openxmlformats.org/officeDocument/2006/relationships/image" Target="../media/image165.png"/><Relationship Id="rId12" Type="http://schemas.openxmlformats.org/officeDocument/2006/relationships/image" Target="../media/image205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204.png"/><Relationship Id="rId5" Type="http://schemas.openxmlformats.org/officeDocument/2006/relationships/image" Target="../media/image157.png"/><Relationship Id="rId10" Type="http://schemas.openxmlformats.org/officeDocument/2006/relationships/image" Target="../media/image203.png"/><Relationship Id="rId4" Type="http://schemas.openxmlformats.org/officeDocument/2006/relationships/image" Target="../media/image201.svg"/><Relationship Id="rId9" Type="http://schemas.openxmlformats.org/officeDocument/2006/relationships/image" Target="../media/image202.png"/><Relationship Id="rId14" Type="http://schemas.openxmlformats.org/officeDocument/2006/relationships/image" Target="../media/image20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audio" Target="../media/audio1.wav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5" Type="http://schemas.openxmlformats.org/officeDocument/2006/relationships/image" Target="../media/image51.svg"/><Relationship Id="rId23" Type="http://schemas.openxmlformats.org/officeDocument/2006/relationships/audio" Target="../media/audio1.wav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audio" Target="../media/audio1.wav"/><Relationship Id="rId4" Type="http://schemas.openxmlformats.org/officeDocument/2006/relationships/image" Target="../media/image61.svg"/><Relationship Id="rId9" Type="http://schemas.openxmlformats.org/officeDocument/2006/relationships/image" Target="../media/image6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jpe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audio" Target="../media/audio1.wav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audio" Target="../media/audio1.wav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jpeg"/><Relationship Id="rId10" Type="http://schemas.openxmlformats.org/officeDocument/2006/relationships/image" Target="../media/image90.png"/><Relationship Id="rId4" Type="http://schemas.openxmlformats.org/officeDocument/2006/relationships/image" Target="../media/image84.svg"/><Relationship Id="rId9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2160968" y="7056680"/>
            <a:ext cx="4741418" cy="7144602"/>
          </a:xfrm>
          <a:custGeom>
            <a:avLst/>
            <a:gdLst/>
            <a:ahLst/>
            <a:cxnLst/>
            <a:rect l="l" t="t" r="r" b="b"/>
            <a:pathLst>
              <a:path w="4741418" h="7144602">
                <a:moveTo>
                  <a:pt x="4741418" y="7144602"/>
                </a:moveTo>
                <a:lnTo>
                  <a:pt x="0" y="7144602"/>
                </a:lnTo>
                <a:lnTo>
                  <a:pt x="0" y="0"/>
                </a:lnTo>
                <a:lnTo>
                  <a:pt x="4741418" y="0"/>
                </a:lnTo>
                <a:lnTo>
                  <a:pt x="4741418" y="71446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1763" y="6291929"/>
            <a:ext cx="2447537" cy="3553592"/>
          </a:xfrm>
          <a:custGeom>
            <a:avLst/>
            <a:gdLst/>
            <a:ahLst/>
            <a:cxnLst/>
            <a:rect l="l" t="t" r="r" b="b"/>
            <a:pathLst>
              <a:path w="2447537" h="3553592">
                <a:moveTo>
                  <a:pt x="0" y="0"/>
                </a:moveTo>
                <a:lnTo>
                  <a:pt x="2447537" y="0"/>
                </a:lnTo>
                <a:lnTo>
                  <a:pt x="2447537" y="3553593"/>
                </a:lnTo>
                <a:lnTo>
                  <a:pt x="0" y="3553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023620" y="-4202077"/>
            <a:ext cx="4741418" cy="7144602"/>
          </a:xfrm>
          <a:custGeom>
            <a:avLst/>
            <a:gdLst/>
            <a:ahLst/>
            <a:cxnLst/>
            <a:rect l="l" t="t" r="r" b="b"/>
            <a:pathLst>
              <a:path w="4741418" h="7144602">
                <a:moveTo>
                  <a:pt x="0" y="0"/>
                </a:moveTo>
                <a:lnTo>
                  <a:pt x="4741418" y="0"/>
                </a:lnTo>
                <a:lnTo>
                  <a:pt x="4741418" y="7144602"/>
                </a:lnTo>
                <a:lnTo>
                  <a:pt x="0" y="7144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4823" y="832694"/>
            <a:ext cx="2739505" cy="3073779"/>
          </a:xfrm>
          <a:custGeom>
            <a:avLst/>
            <a:gdLst/>
            <a:ahLst/>
            <a:cxnLst/>
            <a:rect l="l" t="t" r="r" b="b"/>
            <a:pathLst>
              <a:path w="2739505" h="3073779">
                <a:moveTo>
                  <a:pt x="0" y="0"/>
                </a:moveTo>
                <a:lnTo>
                  <a:pt x="2739506" y="0"/>
                </a:lnTo>
                <a:lnTo>
                  <a:pt x="2739506" y="3073778"/>
                </a:lnTo>
                <a:lnTo>
                  <a:pt x="0" y="3073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54898" y="6291929"/>
            <a:ext cx="7557208" cy="7172478"/>
          </a:xfrm>
          <a:custGeom>
            <a:avLst/>
            <a:gdLst/>
            <a:ahLst/>
            <a:cxnLst/>
            <a:rect l="l" t="t" r="r" b="b"/>
            <a:pathLst>
              <a:path w="7557208" h="7172478">
                <a:moveTo>
                  <a:pt x="0" y="0"/>
                </a:moveTo>
                <a:lnTo>
                  <a:pt x="7557208" y="0"/>
                </a:lnTo>
                <a:lnTo>
                  <a:pt x="7557208" y="7172478"/>
                </a:lnTo>
                <a:lnTo>
                  <a:pt x="0" y="7172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30778" y="3859316"/>
            <a:ext cx="2568369" cy="2568369"/>
          </a:xfrm>
          <a:custGeom>
            <a:avLst/>
            <a:gdLst/>
            <a:ahLst/>
            <a:cxnLst/>
            <a:rect l="l" t="t" r="r" b="b"/>
            <a:pathLst>
              <a:path w="2568369" h="2568369">
                <a:moveTo>
                  <a:pt x="0" y="0"/>
                </a:moveTo>
                <a:lnTo>
                  <a:pt x="2568369" y="0"/>
                </a:lnTo>
                <a:lnTo>
                  <a:pt x="2568369" y="2568368"/>
                </a:lnTo>
                <a:lnTo>
                  <a:pt x="0" y="25683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231202" y="-1718620"/>
            <a:ext cx="6389623" cy="6389623"/>
          </a:xfrm>
          <a:custGeom>
            <a:avLst/>
            <a:gdLst/>
            <a:ahLst/>
            <a:cxnLst/>
            <a:rect l="l" t="t" r="r" b="b"/>
            <a:pathLst>
              <a:path w="6389623" h="6389623">
                <a:moveTo>
                  <a:pt x="0" y="0"/>
                </a:moveTo>
                <a:lnTo>
                  <a:pt x="6389624" y="0"/>
                </a:lnTo>
                <a:lnTo>
                  <a:pt x="6389624" y="6389623"/>
                </a:lnTo>
                <a:lnTo>
                  <a:pt x="0" y="63896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85412" y="2369583"/>
            <a:ext cx="838818" cy="863951"/>
          </a:xfrm>
          <a:custGeom>
            <a:avLst/>
            <a:gdLst/>
            <a:ahLst/>
            <a:cxnLst/>
            <a:rect l="l" t="t" r="r" b="b"/>
            <a:pathLst>
              <a:path w="838818" h="863951">
                <a:moveTo>
                  <a:pt x="0" y="0"/>
                </a:moveTo>
                <a:lnTo>
                  <a:pt x="838818" y="0"/>
                </a:lnTo>
                <a:lnTo>
                  <a:pt x="838818" y="863951"/>
                </a:lnTo>
                <a:lnTo>
                  <a:pt x="0" y="8639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81062" y="385955"/>
            <a:ext cx="1250140" cy="1285491"/>
          </a:xfrm>
          <a:custGeom>
            <a:avLst/>
            <a:gdLst/>
            <a:ahLst/>
            <a:cxnLst/>
            <a:rect l="l" t="t" r="r" b="b"/>
            <a:pathLst>
              <a:path w="1250140" h="1285491">
                <a:moveTo>
                  <a:pt x="0" y="0"/>
                </a:moveTo>
                <a:lnTo>
                  <a:pt x="1250140" y="0"/>
                </a:lnTo>
                <a:lnTo>
                  <a:pt x="1250140" y="1285490"/>
                </a:lnTo>
                <a:lnTo>
                  <a:pt x="0" y="12854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5361650" y="7188184"/>
            <a:ext cx="2081321" cy="2140176"/>
          </a:xfrm>
          <a:custGeom>
            <a:avLst/>
            <a:gdLst/>
            <a:ahLst/>
            <a:cxnLst/>
            <a:rect l="l" t="t" r="r" b="b"/>
            <a:pathLst>
              <a:path w="2081321" h="2140176">
                <a:moveTo>
                  <a:pt x="2081320" y="0"/>
                </a:moveTo>
                <a:lnTo>
                  <a:pt x="0" y="0"/>
                </a:lnTo>
                <a:lnTo>
                  <a:pt x="0" y="2140176"/>
                </a:lnTo>
                <a:lnTo>
                  <a:pt x="2081320" y="2140176"/>
                </a:lnTo>
                <a:lnTo>
                  <a:pt x="208132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94329" y="2502933"/>
            <a:ext cx="11499343" cy="445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7"/>
              </a:lnSpc>
            </a:pPr>
            <a:r>
              <a:rPr lang="en-US" sz="15761" dirty="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ANGKASA YANG</a:t>
            </a:r>
          </a:p>
          <a:p>
            <a:pPr algn="ctr">
              <a:lnSpc>
                <a:spcPts val="17337"/>
              </a:lnSpc>
            </a:pPr>
            <a:r>
              <a:rPr lang="en-US" sz="15761" dirty="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LUAS</a:t>
            </a:r>
          </a:p>
        </p:txBody>
      </p:sp>
      <p:sp>
        <p:nvSpPr>
          <p:cNvPr id="14" name="Action Button: Go Forward or Next 13">
            <a:hlinkClick r:id="" action="ppaction://hlinkshowjump?jump=nextslide" highlightClick="1">
              <a:snd r:embed="rId22" name="click.wav"/>
            </a:hlinkClick>
            <a:extLst>
              <a:ext uri="{FF2B5EF4-FFF2-40B4-BE49-F238E27FC236}">
                <a16:creationId xmlns:a16="http://schemas.microsoft.com/office/drawing/2014/main" id="{8F70B6D8-B5F4-9B7D-F76C-290EC52BCC16}"/>
              </a:ext>
            </a:extLst>
          </p:cNvPr>
          <p:cNvSpPr/>
          <p:nvPr/>
        </p:nvSpPr>
        <p:spPr>
          <a:xfrm>
            <a:off x="7568045" y="7046287"/>
            <a:ext cx="1447800" cy="828772"/>
          </a:xfrm>
          <a:prstGeom prst="actionButtonForwardNex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53F054C0-0F4F-93AF-4B7F-F2304C1EFF23}"/>
              </a:ext>
            </a:extLst>
          </p:cNvPr>
          <p:cNvSpPr txBox="1"/>
          <p:nvPr/>
        </p:nvSpPr>
        <p:spPr>
          <a:xfrm>
            <a:off x="8889074" y="7054231"/>
            <a:ext cx="21049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MULAI</a:t>
            </a:r>
          </a:p>
        </p:txBody>
      </p:sp>
      <p:pic>
        <p:nvPicPr>
          <p:cNvPr id="16" name="lofi-large-lofi-254376">
            <a:hlinkClick r:id="" action="ppaction://media"/>
            <a:extLst>
              <a:ext uri="{FF2B5EF4-FFF2-40B4-BE49-F238E27FC236}">
                <a16:creationId xmlns:a16="http://schemas.microsoft.com/office/drawing/2014/main" id="{746CCBE0-41B7-C9EF-F9FF-652560300F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0959376" y="7216991"/>
            <a:ext cx="487363" cy="487363"/>
          </a:xfrm>
          <a:prstGeom prst="rect">
            <a:avLst/>
          </a:prstGeom>
          <a:solidFill>
            <a:srgbClr val="EA8D00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6435" y="0"/>
            <a:ext cx="4881459" cy="48814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137930" y="4714553"/>
            <a:ext cx="5586860" cy="558686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633" r="-4802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761507" y="3783911"/>
            <a:ext cx="12583708" cy="1258370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D8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07699" y="2486599"/>
            <a:ext cx="5638240" cy="563824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573866" y="546364"/>
            <a:ext cx="538603" cy="551001"/>
          </a:xfrm>
          <a:custGeom>
            <a:avLst/>
            <a:gdLst/>
            <a:ahLst/>
            <a:cxnLst/>
            <a:rect l="l" t="t" r="r" b="b"/>
            <a:pathLst>
              <a:path w="538603" h="551001">
                <a:moveTo>
                  <a:pt x="0" y="0"/>
                </a:moveTo>
                <a:lnTo>
                  <a:pt x="538603" y="0"/>
                </a:lnTo>
                <a:lnTo>
                  <a:pt x="538603" y="551001"/>
                </a:lnTo>
                <a:lnTo>
                  <a:pt x="0" y="5510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89805" y="8620782"/>
            <a:ext cx="1113462" cy="961626"/>
          </a:xfrm>
          <a:custGeom>
            <a:avLst/>
            <a:gdLst/>
            <a:ahLst/>
            <a:cxnLst/>
            <a:rect l="l" t="t" r="r" b="b"/>
            <a:pathLst>
              <a:path w="1113462" h="961626">
                <a:moveTo>
                  <a:pt x="0" y="0"/>
                </a:moveTo>
                <a:lnTo>
                  <a:pt x="1113461" y="0"/>
                </a:lnTo>
                <a:lnTo>
                  <a:pt x="1113461" y="961626"/>
                </a:lnTo>
                <a:lnTo>
                  <a:pt x="0" y="961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034972" y="7507983"/>
            <a:ext cx="2749706" cy="3049070"/>
          </a:xfrm>
          <a:custGeom>
            <a:avLst/>
            <a:gdLst/>
            <a:ahLst/>
            <a:cxnLst/>
            <a:rect l="l" t="t" r="r" b="b"/>
            <a:pathLst>
              <a:path w="2749706" h="3049070">
                <a:moveTo>
                  <a:pt x="0" y="0"/>
                </a:moveTo>
                <a:lnTo>
                  <a:pt x="2749706" y="0"/>
                </a:lnTo>
                <a:lnTo>
                  <a:pt x="2749706" y="3049069"/>
                </a:lnTo>
                <a:lnTo>
                  <a:pt x="0" y="3049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82945" y="2749730"/>
            <a:ext cx="773389" cy="790640"/>
          </a:xfrm>
          <a:custGeom>
            <a:avLst/>
            <a:gdLst/>
            <a:ahLst/>
            <a:cxnLst/>
            <a:rect l="l" t="t" r="r" b="b"/>
            <a:pathLst>
              <a:path w="773389" h="790640">
                <a:moveTo>
                  <a:pt x="0" y="0"/>
                </a:moveTo>
                <a:lnTo>
                  <a:pt x="773390" y="0"/>
                </a:lnTo>
                <a:lnTo>
                  <a:pt x="773390" y="790640"/>
                </a:lnTo>
                <a:lnTo>
                  <a:pt x="0" y="7906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43168" y="3106950"/>
            <a:ext cx="5060649" cy="354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72"/>
              </a:lnSpc>
            </a:pPr>
            <a:r>
              <a:rPr lang="en-US" sz="11643" b="1">
                <a:solidFill>
                  <a:srgbClr val="365D8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Lumba</a:t>
            </a:r>
          </a:p>
          <a:p>
            <a:pPr algn="l">
              <a:lnSpc>
                <a:spcPts val="13972"/>
              </a:lnSpc>
            </a:pPr>
            <a:r>
              <a:rPr lang="en-US" sz="11643" b="1">
                <a:solidFill>
                  <a:srgbClr val="365D8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Lumba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47200" y="546999"/>
            <a:ext cx="1918142" cy="29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</a:p>
        </p:txBody>
      </p:sp>
      <p:sp>
        <p:nvSpPr>
          <p:cNvPr id="17" name="Rectangle 16">
            <a:hlinkClick r:id="" action="ppaction://hlinkshowjump?jump=previous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1BD741E1-7AD5-B6CC-F600-3AEB5D5E029E}"/>
              </a:ext>
            </a:extLst>
          </p:cNvPr>
          <p:cNvSpPr/>
          <p:nvPr/>
        </p:nvSpPr>
        <p:spPr>
          <a:xfrm rot="10800000">
            <a:off x="918915" y="7284825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hlinkClick r:id="" action="ppaction://hlinkshowjump?jump=previous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9B706979-622D-754E-CF42-7131134C62B4}"/>
              </a:ext>
            </a:extLst>
          </p:cNvPr>
          <p:cNvSpPr/>
          <p:nvPr/>
        </p:nvSpPr>
        <p:spPr>
          <a:xfrm rot="10800000">
            <a:off x="1223715" y="7513425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hlinkClick r:id="" action="ppaction://hlinkshowjump?jump=next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70A4FE0C-F6AE-92C3-9BBA-E1CBE4F1A267}"/>
              </a:ext>
            </a:extLst>
          </p:cNvPr>
          <p:cNvSpPr/>
          <p:nvPr/>
        </p:nvSpPr>
        <p:spPr>
          <a:xfrm>
            <a:off x="3814515" y="7284825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hlinkClick r:id="" action="ppaction://hlinkshowjump?jump=next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EB8447C2-CE7F-E28D-591C-FE3D3B1200F1}"/>
              </a:ext>
            </a:extLst>
          </p:cNvPr>
          <p:cNvSpPr/>
          <p:nvPr/>
        </p:nvSpPr>
        <p:spPr>
          <a:xfrm>
            <a:off x="4119315" y="7513425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9856" y="6876388"/>
            <a:ext cx="18801528" cy="3572290"/>
          </a:xfrm>
          <a:custGeom>
            <a:avLst/>
            <a:gdLst/>
            <a:ahLst/>
            <a:cxnLst/>
            <a:rect l="l" t="t" r="r" b="b"/>
            <a:pathLst>
              <a:path w="18801528" h="3572290">
                <a:moveTo>
                  <a:pt x="0" y="0"/>
                </a:moveTo>
                <a:lnTo>
                  <a:pt x="18801528" y="0"/>
                </a:lnTo>
                <a:lnTo>
                  <a:pt x="18801528" y="3572291"/>
                </a:lnTo>
                <a:lnTo>
                  <a:pt x="0" y="3572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372871"/>
            <a:ext cx="5503518" cy="5503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9086" r="-3908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836361" y="3599348"/>
            <a:ext cx="6192298" cy="619229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573866" y="546364"/>
            <a:ext cx="538603" cy="551001"/>
          </a:xfrm>
          <a:custGeom>
            <a:avLst/>
            <a:gdLst/>
            <a:ahLst/>
            <a:cxnLst/>
            <a:rect l="l" t="t" r="r" b="b"/>
            <a:pathLst>
              <a:path w="538603" h="551001">
                <a:moveTo>
                  <a:pt x="0" y="0"/>
                </a:moveTo>
                <a:lnTo>
                  <a:pt x="538603" y="0"/>
                </a:lnTo>
                <a:lnTo>
                  <a:pt x="538603" y="551001"/>
                </a:lnTo>
                <a:lnTo>
                  <a:pt x="0" y="5510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06271" y="6426266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85396" y="6535903"/>
            <a:ext cx="1651630" cy="1359154"/>
          </a:xfrm>
          <a:custGeom>
            <a:avLst/>
            <a:gdLst/>
            <a:ahLst/>
            <a:cxnLst/>
            <a:rect l="l" t="t" r="r" b="b"/>
            <a:pathLst>
              <a:path w="1651630" h="1359154">
                <a:moveTo>
                  <a:pt x="0" y="0"/>
                </a:moveTo>
                <a:lnTo>
                  <a:pt x="1651630" y="0"/>
                </a:lnTo>
                <a:lnTo>
                  <a:pt x="1651630" y="1359154"/>
                </a:lnTo>
                <a:lnTo>
                  <a:pt x="0" y="1359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2707" y="7639760"/>
            <a:ext cx="945678" cy="966771"/>
          </a:xfrm>
          <a:custGeom>
            <a:avLst/>
            <a:gdLst/>
            <a:ahLst/>
            <a:cxnLst/>
            <a:rect l="l" t="t" r="r" b="b"/>
            <a:pathLst>
              <a:path w="945678" h="966771">
                <a:moveTo>
                  <a:pt x="0" y="0"/>
                </a:moveTo>
                <a:lnTo>
                  <a:pt x="945678" y="0"/>
                </a:lnTo>
                <a:lnTo>
                  <a:pt x="945678" y="966771"/>
                </a:lnTo>
                <a:lnTo>
                  <a:pt x="0" y="966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00134" y="1928170"/>
            <a:ext cx="5456704" cy="3893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64"/>
              </a:lnSpc>
            </a:pPr>
            <a:r>
              <a:rPr lang="en-US" sz="12803" b="1">
                <a:solidFill>
                  <a:srgbClr val="365D8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IKAN NEMO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47200" y="546999"/>
            <a:ext cx="1918142" cy="29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</a:p>
        </p:txBody>
      </p:sp>
      <p:sp>
        <p:nvSpPr>
          <p:cNvPr id="13" name="Rectangle 12">
            <a:hlinkClick r:id="" action="ppaction://hlinkshowjump?jump=previous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7313B48A-7C8C-37AD-E2E2-04746EFE6A3E}"/>
              </a:ext>
            </a:extLst>
          </p:cNvPr>
          <p:cNvSpPr/>
          <p:nvPr/>
        </p:nvSpPr>
        <p:spPr>
          <a:xfrm rot="10800000">
            <a:off x="11201400" y="681990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hlinkClick r:id="" action="ppaction://hlinkshowjump?jump=previous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8BC45A9C-D7BC-9C39-A786-1B3D44726F8C}"/>
              </a:ext>
            </a:extLst>
          </p:cNvPr>
          <p:cNvSpPr/>
          <p:nvPr/>
        </p:nvSpPr>
        <p:spPr>
          <a:xfrm rot="10800000">
            <a:off x="11506200" y="704850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hlinkClick r:id="" action="ppaction://hlinkshowjump?jump=next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8D153F0D-4BF2-5781-D69A-411E6CB129C4}"/>
              </a:ext>
            </a:extLst>
          </p:cNvPr>
          <p:cNvSpPr/>
          <p:nvPr/>
        </p:nvSpPr>
        <p:spPr>
          <a:xfrm>
            <a:off x="14097000" y="681990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hlinkClick r:id="" action="ppaction://hlinkshowjump?jump=next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043EBC5D-F019-6542-4B99-B0902405E4EC}"/>
              </a:ext>
            </a:extLst>
          </p:cNvPr>
          <p:cNvSpPr/>
          <p:nvPr/>
        </p:nvSpPr>
        <p:spPr>
          <a:xfrm>
            <a:off x="14401800" y="704850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0CDDB">
                <a:alpha val="100000"/>
              </a:srgbClr>
            </a:gs>
            <a:gs pos="50000">
              <a:srgbClr val="F4D6B6">
                <a:alpha val="100000"/>
              </a:srgbClr>
            </a:gs>
            <a:gs pos="100000">
              <a:srgbClr val="F4D6B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488928"/>
            <a:ext cx="19692261" cy="4479989"/>
          </a:xfrm>
          <a:custGeom>
            <a:avLst/>
            <a:gdLst/>
            <a:ahLst/>
            <a:cxnLst/>
            <a:rect l="l" t="t" r="r" b="b"/>
            <a:pathLst>
              <a:path w="19692261" h="4479989">
                <a:moveTo>
                  <a:pt x="0" y="0"/>
                </a:moveTo>
                <a:lnTo>
                  <a:pt x="19692261" y="0"/>
                </a:lnTo>
                <a:lnTo>
                  <a:pt x="19692261" y="4479989"/>
                </a:lnTo>
                <a:lnTo>
                  <a:pt x="0" y="447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91013" flipH="1">
            <a:off x="-2736063" y="2289759"/>
            <a:ext cx="6776533" cy="2380257"/>
          </a:xfrm>
          <a:custGeom>
            <a:avLst/>
            <a:gdLst/>
            <a:ahLst/>
            <a:cxnLst/>
            <a:rect l="l" t="t" r="r" b="b"/>
            <a:pathLst>
              <a:path w="6776533" h="2380257">
                <a:moveTo>
                  <a:pt x="6776533" y="0"/>
                </a:moveTo>
                <a:lnTo>
                  <a:pt x="0" y="0"/>
                </a:lnTo>
                <a:lnTo>
                  <a:pt x="0" y="2380258"/>
                </a:lnTo>
                <a:lnTo>
                  <a:pt x="6776533" y="2380258"/>
                </a:lnTo>
                <a:lnTo>
                  <a:pt x="67765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262344">
            <a:off x="238187" y="4708595"/>
            <a:ext cx="2761809" cy="3546464"/>
          </a:xfrm>
          <a:custGeom>
            <a:avLst/>
            <a:gdLst/>
            <a:ahLst/>
            <a:cxnLst/>
            <a:rect l="l" t="t" r="r" b="b"/>
            <a:pathLst>
              <a:path w="2761809" h="3546464">
                <a:moveTo>
                  <a:pt x="0" y="0"/>
                </a:moveTo>
                <a:lnTo>
                  <a:pt x="2761810" y="0"/>
                </a:lnTo>
                <a:lnTo>
                  <a:pt x="2761810" y="3546465"/>
                </a:lnTo>
                <a:lnTo>
                  <a:pt x="0" y="3546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84772" flipH="1">
            <a:off x="12979112" y="1682801"/>
            <a:ext cx="7027753" cy="3865264"/>
          </a:xfrm>
          <a:custGeom>
            <a:avLst/>
            <a:gdLst/>
            <a:ahLst/>
            <a:cxnLst/>
            <a:rect l="l" t="t" r="r" b="b"/>
            <a:pathLst>
              <a:path w="7027753" h="3865264">
                <a:moveTo>
                  <a:pt x="7027753" y="0"/>
                </a:moveTo>
                <a:lnTo>
                  <a:pt x="0" y="0"/>
                </a:lnTo>
                <a:lnTo>
                  <a:pt x="0" y="3865264"/>
                </a:lnTo>
                <a:lnTo>
                  <a:pt x="7027753" y="3865264"/>
                </a:lnTo>
                <a:lnTo>
                  <a:pt x="702775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>
            <a:off x="13705629" y="3832479"/>
            <a:ext cx="3522052" cy="4522699"/>
          </a:xfrm>
          <a:custGeom>
            <a:avLst/>
            <a:gdLst/>
            <a:ahLst/>
            <a:cxnLst/>
            <a:rect l="l" t="t" r="r" b="b"/>
            <a:pathLst>
              <a:path w="3522052" h="4522699">
                <a:moveTo>
                  <a:pt x="3522052" y="0"/>
                </a:moveTo>
                <a:lnTo>
                  <a:pt x="0" y="0"/>
                </a:lnTo>
                <a:lnTo>
                  <a:pt x="0" y="4522699"/>
                </a:lnTo>
                <a:lnTo>
                  <a:pt x="3522052" y="4522699"/>
                </a:lnTo>
                <a:lnTo>
                  <a:pt x="352205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26733">
            <a:off x="2427972" y="9543234"/>
            <a:ext cx="1478846" cy="842942"/>
          </a:xfrm>
          <a:custGeom>
            <a:avLst/>
            <a:gdLst/>
            <a:ahLst/>
            <a:cxnLst/>
            <a:rect l="l" t="t" r="r" b="b"/>
            <a:pathLst>
              <a:path w="1478846" h="842942">
                <a:moveTo>
                  <a:pt x="0" y="0"/>
                </a:moveTo>
                <a:lnTo>
                  <a:pt x="1478846" y="0"/>
                </a:lnTo>
                <a:lnTo>
                  <a:pt x="1478846" y="842943"/>
                </a:lnTo>
                <a:lnTo>
                  <a:pt x="0" y="8429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55779">
            <a:off x="6205527" y="9194426"/>
            <a:ext cx="1608659" cy="746016"/>
          </a:xfrm>
          <a:custGeom>
            <a:avLst/>
            <a:gdLst/>
            <a:ahLst/>
            <a:cxnLst/>
            <a:rect l="l" t="t" r="r" b="b"/>
            <a:pathLst>
              <a:path w="1608659" h="746016">
                <a:moveTo>
                  <a:pt x="0" y="0"/>
                </a:moveTo>
                <a:lnTo>
                  <a:pt x="1608659" y="0"/>
                </a:lnTo>
                <a:lnTo>
                  <a:pt x="1608659" y="746016"/>
                </a:lnTo>
                <a:lnTo>
                  <a:pt x="0" y="7460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06000">
            <a:off x="7559402" y="5485558"/>
            <a:ext cx="4095680" cy="2692909"/>
          </a:xfrm>
          <a:custGeom>
            <a:avLst/>
            <a:gdLst/>
            <a:ahLst/>
            <a:cxnLst/>
            <a:rect l="l" t="t" r="r" b="b"/>
            <a:pathLst>
              <a:path w="4095680" h="2692909">
                <a:moveTo>
                  <a:pt x="0" y="0"/>
                </a:moveTo>
                <a:lnTo>
                  <a:pt x="4095680" y="0"/>
                </a:lnTo>
                <a:lnTo>
                  <a:pt x="4095680" y="2692909"/>
                </a:lnTo>
                <a:lnTo>
                  <a:pt x="0" y="26929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272421" y="7458654"/>
            <a:ext cx="2716737" cy="896523"/>
          </a:xfrm>
          <a:custGeom>
            <a:avLst/>
            <a:gdLst/>
            <a:ahLst/>
            <a:cxnLst/>
            <a:rect l="l" t="t" r="r" b="b"/>
            <a:pathLst>
              <a:path w="2716737" h="896523">
                <a:moveTo>
                  <a:pt x="0" y="0"/>
                </a:moveTo>
                <a:lnTo>
                  <a:pt x="2716737" y="0"/>
                </a:lnTo>
                <a:lnTo>
                  <a:pt x="2716737" y="896524"/>
                </a:lnTo>
                <a:lnTo>
                  <a:pt x="0" y="8965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723508">
            <a:off x="848583" y="8029080"/>
            <a:ext cx="1851679" cy="1168873"/>
          </a:xfrm>
          <a:custGeom>
            <a:avLst/>
            <a:gdLst/>
            <a:ahLst/>
            <a:cxnLst/>
            <a:rect l="l" t="t" r="r" b="b"/>
            <a:pathLst>
              <a:path w="1851679" h="1168873">
                <a:moveTo>
                  <a:pt x="0" y="0"/>
                </a:moveTo>
                <a:lnTo>
                  <a:pt x="1851679" y="0"/>
                </a:lnTo>
                <a:lnTo>
                  <a:pt x="1851679" y="1168872"/>
                </a:lnTo>
                <a:lnTo>
                  <a:pt x="0" y="116887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69149">
            <a:off x="12092632" y="7505943"/>
            <a:ext cx="1290482" cy="814617"/>
          </a:xfrm>
          <a:custGeom>
            <a:avLst/>
            <a:gdLst/>
            <a:ahLst/>
            <a:cxnLst/>
            <a:rect l="l" t="t" r="r" b="b"/>
            <a:pathLst>
              <a:path w="1290482" h="814617">
                <a:moveTo>
                  <a:pt x="0" y="0"/>
                </a:moveTo>
                <a:lnTo>
                  <a:pt x="1290481" y="0"/>
                </a:lnTo>
                <a:lnTo>
                  <a:pt x="1290481" y="814617"/>
                </a:lnTo>
                <a:lnTo>
                  <a:pt x="0" y="8146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80363">
            <a:off x="5511982" y="4806134"/>
            <a:ext cx="430749" cy="2426753"/>
          </a:xfrm>
          <a:custGeom>
            <a:avLst/>
            <a:gdLst/>
            <a:ahLst/>
            <a:cxnLst/>
            <a:rect l="l" t="t" r="r" b="b"/>
            <a:pathLst>
              <a:path w="430749" h="2426753">
                <a:moveTo>
                  <a:pt x="0" y="0"/>
                </a:moveTo>
                <a:lnTo>
                  <a:pt x="430748" y="0"/>
                </a:lnTo>
                <a:lnTo>
                  <a:pt x="430748" y="2426753"/>
                </a:lnTo>
                <a:lnTo>
                  <a:pt x="0" y="242675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958322">
            <a:off x="16287991" y="7337900"/>
            <a:ext cx="1175098" cy="2754874"/>
          </a:xfrm>
          <a:custGeom>
            <a:avLst/>
            <a:gdLst/>
            <a:ahLst/>
            <a:cxnLst/>
            <a:rect l="l" t="t" r="r" b="b"/>
            <a:pathLst>
              <a:path w="1175098" h="2754874">
                <a:moveTo>
                  <a:pt x="0" y="0"/>
                </a:moveTo>
                <a:lnTo>
                  <a:pt x="1175098" y="0"/>
                </a:lnTo>
                <a:lnTo>
                  <a:pt x="1175098" y="2754875"/>
                </a:lnTo>
                <a:lnTo>
                  <a:pt x="0" y="275487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16145">
            <a:off x="15199346" y="8795419"/>
            <a:ext cx="691677" cy="465153"/>
          </a:xfrm>
          <a:custGeom>
            <a:avLst/>
            <a:gdLst/>
            <a:ahLst/>
            <a:cxnLst/>
            <a:rect l="l" t="t" r="r" b="b"/>
            <a:pathLst>
              <a:path w="691677" h="465153">
                <a:moveTo>
                  <a:pt x="0" y="0"/>
                </a:moveTo>
                <a:lnTo>
                  <a:pt x="691677" y="0"/>
                </a:lnTo>
                <a:lnTo>
                  <a:pt x="691677" y="465153"/>
                </a:lnTo>
                <a:lnTo>
                  <a:pt x="0" y="46515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48634">
            <a:off x="15506800" y="607103"/>
            <a:ext cx="6019465" cy="1098552"/>
          </a:xfrm>
          <a:custGeom>
            <a:avLst/>
            <a:gdLst/>
            <a:ahLst/>
            <a:cxnLst/>
            <a:rect l="l" t="t" r="r" b="b"/>
            <a:pathLst>
              <a:path w="6019465" h="1098552">
                <a:moveTo>
                  <a:pt x="0" y="0"/>
                </a:moveTo>
                <a:lnTo>
                  <a:pt x="6019465" y="0"/>
                </a:lnTo>
                <a:lnTo>
                  <a:pt x="6019465" y="1098553"/>
                </a:lnTo>
                <a:lnTo>
                  <a:pt x="0" y="109855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91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rot="1026068" flipH="1">
            <a:off x="-2706455" y="183791"/>
            <a:ext cx="5412910" cy="1617107"/>
          </a:xfrm>
          <a:custGeom>
            <a:avLst/>
            <a:gdLst/>
            <a:ahLst/>
            <a:cxnLst/>
            <a:rect l="l" t="t" r="r" b="b"/>
            <a:pathLst>
              <a:path w="5412910" h="1617107">
                <a:moveTo>
                  <a:pt x="5412910" y="0"/>
                </a:moveTo>
                <a:lnTo>
                  <a:pt x="0" y="0"/>
                </a:lnTo>
                <a:lnTo>
                  <a:pt x="0" y="1617106"/>
                </a:lnTo>
                <a:lnTo>
                  <a:pt x="5412910" y="1617106"/>
                </a:lnTo>
                <a:lnTo>
                  <a:pt x="5412910" y="0"/>
                </a:lnTo>
                <a:close/>
              </a:path>
            </a:pathLst>
          </a:custGeom>
          <a:blipFill>
            <a:blip r:embed="rId30">
              <a:alphaModFix amt="91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7663735" y="4055344"/>
            <a:ext cx="2649744" cy="887664"/>
          </a:xfrm>
          <a:custGeom>
            <a:avLst/>
            <a:gdLst/>
            <a:ahLst/>
            <a:cxnLst/>
            <a:rect l="l" t="t" r="r" b="b"/>
            <a:pathLst>
              <a:path w="2649744" h="887664">
                <a:moveTo>
                  <a:pt x="0" y="0"/>
                </a:moveTo>
                <a:lnTo>
                  <a:pt x="2649743" y="0"/>
                </a:lnTo>
                <a:lnTo>
                  <a:pt x="2649743" y="887665"/>
                </a:lnTo>
                <a:lnTo>
                  <a:pt x="0" y="88766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alphaModFix amt="46000"/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2821345" y="1223055"/>
            <a:ext cx="12080178" cy="1747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98"/>
              </a:lnSpc>
            </a:pPr>
            <a:r>
              <a:rPr lang="en-US" sz="11928">
                <a:solidFill>
                  <a:srgbClr val="2D1111"/>
                </a:solidFill>
                <a:latin typeface="TT Masters"/>
                <a:ea typeface="TT Masters"/>
                <a:cs typeface="TT Masters"/>
                <a:sym typeface="TT Masters"/>
              </a:rPr>
              <a:t>FENOMENA ALAM</a:t>
            </a:r>
          </a:p>
        </p:txBody>
      </p:sp>
      <p:sp>
        <p:nvSpPr>
          <p:cNvPr id="20" name="Rectangle 19">
            <a:hlinkClick r:id="" action="ppaction://hlinkshowjump?jump=previousslide">
              <a:snd r:embed="rId34" name="click.wav"/>
            </a:hlinkClick>
            <a:extLst>
              <a:ext uri="{FF2B5EF4-FFF2-40B4-BE49-F238E27FC236}">
                <a16:creationId xmlns:a16="http://schemas.microsoft.com/office/drawing/2014/main" id="{3AE963AE-E9EA-C4DB-0C7A-4E4AA86A8935}"/>
              </a:ext>
            </a:extLst>
          </p:cNvPr>
          <p:cNvSpPr/>
          <p:nvPr/>
        </p:nvSpPr>
        <p:spPr>
          <a:xfrm rot="10800000">
            <a:off x="6434221" y="3521544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Arrow: Right 20">
            <a:hlinkClick r:id="" action="ppaction://hlinkshowjump?jump=previousslide">
              <a:snd r:embed="rId34" name="click.wav"/>
            </a:hlinkClick>
            <a:extLst>
              <a:ext uri="{FF2B5EF4-FFF2-40B4-BE49-F238E27FC236}">
                <a16:creationId xmlns:a16="http://schemas.microsoft.com/office/drawing/2014/main" id="{94D78DC1-63E2-5FAC-0159-FA9EC9C790DC}"/>
              </a:ext>
            </a:extLst>
          </p:cNvPr>
          <p:cNvSpPr/>
          <p:nvPr/>
        </p:nvSpPr>
        <p:spPr>
          <a:xfrm rot="10800000">
            <a:off x="6739021" y="3750144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hlinkClick r:id="" action="ppaction://hlinkshowjump?jump=nextslide">
              <a:snd r:embed="rId34" name="click.wav"/>
            </a:hlinkClick>
            <a:extLst>
              <a:ext uri="{FF2B5EF4-FFF2-40B4-BE49-F238E27FC236}">
                <a16:creationId xmlns:a16="http://schemas.microsoft.com/office/drawing/2014/main" id="{69F1DED9-F266-FF71-B9D0-F399EDA7D1D1}"/>
              </a:ext>
            </a:extLst>
          </p:cNvPr>
          <p:cNvSpPr/>
          <p:nvPr/>
        </p:nvSpPr>
        <p:spPr>
          <a:xfrm>
            <a:off x="9329821" y="3521544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Right 22">
            <a:hlinkClick r:id="" action="ppaction://hlinkshowjump?jump=nextslide">
              <a:snd r:embed="rId34" name="click.wav"/>
            </a:hlinkClick>
            <a:extLst>
              <a:ext uri="{FF2B5EF4-FFF2-40B4-BE49-F238E27FC236}">
                <a16:creationId xmlns:a16="http://schemas.microsoft.com/office/drawing/2014/main" id="{39BE7B69-25C1-1D2E-A184-12F978CCB52B}"/>
              </a:ext>
            </a:extLst>
          </p:cNvPr>
          <p:cNvSpPr/>
          <p:nvPr/>
        </p:nvSpPr>
        <p:spPr>
          <a:xfrm>
            <a:off x="9634621" y="3750144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0CDDB">
                <a:alpha val="100000"/>
              </a:srgbClr>
            </a:gs>
            <a:gs pos="50000">
              <a:srgbClr val="F4D6B6">
                <a:alpha val="100000"/>
              </a:srgbClr>
            </a:gs>
            <a:gs pos="100000">
              <a:srgbClr val="F4D6B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5518">
            <a:off x="-1034955" y="6883656"/>
            <a:ext cx="17893340" cy="6083736"/>
          </a:xfrm>
          <a:custGeom>
            <a:avLst/>
            <a:gdLst/>
            <a:ahLst/>
            <a:cxnLst/>
            <a:rect l="l" t="t" r="r" b="b"/>
            <a:pathLst>
              <a:path w="17893340" h="6083736">
                <a:moveTo>
                  <a:pt x="0" y="0"/>
                </a:moveTo>
                <a:lnTo>
                  <a:pt x="17893340" y="0"/>
                </a:lnTo>
                <a:lnTo>
                  <a:pt x="17893340" y="6083736"/>
                </a:lnTo>
                <a:lnTo>
                  <a:pt x="0" y="6083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27052" y="1816796"/>
            <a:ext cx="8540973" cy="8771217"/>
          </a:xfrm>
          <a:custGeom>
            <a:avLst/>
            <a:gdLst/>
            <a:ahLst/>
            <a:cxnLst/>
            <a:rect l="l" t="t" r="r" b="b"/>
            <a:pathLst>
              <a:path w="8540973" h="8771217">
                <a:moveTo>
                  <a:pt x="0" y="0"/>
                </a:moveTo>
                <a:lnTo>
                  <a:pt x="8540972" y="0"/>
                </a:lnTo>
                <a:lnTo>
                  <a:pt x="8540972" y="8771217"/>
                </a:lnTo>
                <a:lnTo>
                  <a:pt x="0" y="8771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4368" flipH="1">
            <a:off x="14396600" y="55430"/>
            <a:ext cx="5678215" cy="3832795"/>
          </a:xfrm>
          <a:custGeom>
            <a:avLst/>
            <a:gdLst/>
            <a:ahLst/>
            <a:cxnLst/>
            <a:rect l="l" t="t" r="r" b="b"/>
            <a:pathLst>
              <a:path w="5678215" h="3832795">
                <a:moveTo>
                  <a:pt x="5678215" y="0"/>
                </a:moveTo>
                <a:lnTo>
                  <a:pt x="0" y="0"/>
                </a:lnTo>
                <a:lnTo>
                  <a:pt x="0" y="3832795"/>
                </a:lnTo>
                <a:lnTo>
                  <a:pt x="5678215" y="3832795"/>
                </a:lnTo>
                <a:lnTo>
                  <a:pt x="5678215" y="0"/>
                </a:lnTo>
                <a:close/>
              </a:path>
            </a:pathLst>
          </a:custGeom>
          <a:blipFill>
            <a:blip r:embed="rId6">
              <a:alphaModFix amt="9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7744158" y="8371741"/>
            <a:ext cx="1151376" cy="886559"/>
          </a:xfrm>
          <a:custGeom>
            <a:avLst/>
            <a:gdLst/>
            <a:ahLst/>
            <a:cxnLst/>
            <a:rect l="l" t="t" r="r" b="b"/>
            <a:pathLst>
              <a:path w="1151376" h="886559">
                <a:moveTo>
                  <a:pt x="0" y="0"/>
                </a:moveTo>
                <a:lnTo>
                  <a:pt x="1151375" y="0"/>
                </a:lnTo>
                <a:lnTo>
                  <a:pt x="1151375" y="886559"/>
                </a:lnTo>
                <a:lnTo>
                  <a:pt x="0" y="8865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97011" y="8351315"/>
            <a:ext cx="463705" cy="463705"/>
          </a:xfrm>
          <a:custGeom>
            <a:avLst/>
            <a:gdLst/>
            <a:ahLst/>
            <a:cxnLst/>
            <a:rect l="l" t="t" r="r" b="b"/>
            <a:pathLst>
              <a:path w="463705" h="463705">
                <a:moveTo>
                  <a:pt x="0" y="0"/>
                </a:moveTo>
                <a:lnTo>
                  <a:pt x="463706" y="0"/>
                </a:lnTo>
                <a:lnTo>
                  <a:pt x="463706" y="463705"/>
                </a:lnTo>
                <a:lnTo>
                  <a:pt x="0" y="4637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897076" y="7994495"/>
            <a:ext cx="232875" cy="232875"/>
          </a:xfrm>
          <a:custGeom>
            <a:avLst/>
            <a:gdLst/>
            <a:ahLst/>
            <a:cxnLst/>
            <a:rect l="l" t="t" r="r" b="b"/>
            <a:pathLst>
              <a:path w="232875" h="232875">
                <a:moveTo>
                  <a:pt x="0" y="0"/>
                </a:moveTo>
                <a:lnTo>
                  <a:pt x="232875" y="0"/>
                </a:lnTo>
                <a:lnTo>
                  <a:pt x="232875" y="232874"/>
                </a:lnTo>
                <a:lnTo>
                  <a:pt x="0" y="2328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3800342" y="8138866"/>
            <a:ext cx="232875" cy="232875"/>
          </a:xfrm>
          <a:custGeom>
            <a:avLst/>
            <a:gdLst/>
            <a:ahLst/>
            <a:cxnLst/>
            <a:rect l="l" t="t" r="r" b="b"/>
            <a:pathLst>
              <a:path w="232875" h="232875">
                <a:moveTo>
                  <a:pt x="0" y="0"/>
                </a:moveTo>
                <a:lnTo>
                  <a:pt x="232875" y="0"/>
                </a:lnTo>
                <a:lnTo>
                  <a:pt x="232875" y="232875"/>
                </a:lnTo>
                <a:lnTo>
                  <a:pt x="0" y="232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245808" y="8351315"/>
            <a:ext cx="348290" cy="348290"/>
          </a:xfrm>
          <a:custGeom>
            <a:avLst/>
            <a:gdLst/>
            <a:ahLst/>
            <a:cxnLst/>
            <a:rect l="l" t="t" r="r" b="b"/>
            <a:pathLst>
              <a:path w="348290" h="348290">
                <a:moveTo>
                  <a:pt x="0" y="0"/>
                </a:moveTo>
                <a:lnTo>
                  <a:pt x="348290" y="0"/>
                </a:lnTo>
                <a:lnTo>
                  <a:pt x="348290" y="348290"/>
                </a:lnTo>
                <a:lnTo>
                  <a:pt x="0" y="348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8760282" y="3319989"/>
            <a:ext cx="6472831" cy="7954324"/>
          </a:xfrm>
          <a:custGeom>
            <a:avLst/>
            <a:gdLst/>
            <a:ahLst/>
            <a:cxnLst/>
            <a:rect l="l" t="t" r="r" b="b"/>
            <a:pathLst>
              <a:path w="6472831" h="7954324">
                <a:moveTo>
                  <a:pt x="0" y="0"/>
                </a:moveTo>
                <a:lnTo>
                  <a:pt x="6472831" y="0"/>
                </a:lnTo>
                <a:lnTo>
                  <a:pt x="6472831" y="7954323"/>
                </a:lnTo>
                <a:lnTo>
                  <a:pt x="0" y="7954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407401"/>
            <a:ext cx="7908453" cy="413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60"/>
              </a:lnSpc>
            </a:pPr>
            <a:r>
              <a:rPr lang="en-US" sz="14176">
                <a:solidFill>
                  <a:srgbClr val="2D1111"/>
                </a:solidFill>
                <a:latin typeface="TT Masters"/>
                <a:ea typeface="TT Masters"/>
                <a:cs typeface="TT Masters"/>
                <a:sym typeface="TT Masters"/>
              </a:rPr>
              <a:t>GUNUNG MELETUS</a:t>
            </a:r>
          </a:p>
        </p:txBody>
      </p:sp>
      <p:sp>
        <p:nvSpPr>
          <p:cNvPr id="12" name="Rectangle 11">
            <a:hlinkClick r:id="" action="ppaction://hlinkshowjump?jump=previous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30EF7E6F-0A78-4D32-AB70-705E12C2F2C9}"/>
              </a:ext>
            </a:extLst>
          </p:cNvPr>
          <p:cNvSpPr/>
          <p:nvPr/>
        </p:nvSpPr>
        <p:spPr>
          <a:xfrm rot="10800000">
            <a:off x="1904150" y="689610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hlinkClick r:id="" action="ppaction://hlinkshowjump?jump=previous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13263587-DF94-6565-7F58-D8C0A42B3D89}"/>
              </a:ext>
            </a:extLst>
          </p:cNvPr>
          <p:cNvSpPr/>
          <p:nvPr/>
        </p:nvSpPr>
        <p:spPr>
          <a:xfrm rot="10800000">
            <a:off x="2208950" y="712470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hlinkClick r:id="" action="ppaction://hlinkshowjump?jump=next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0512725F-2711-73CB-035C-254A232969F2}"/>
              </a:ext>
            </a:extLst>
          </p:cNvPr>
          <p:cNvSpPr/>
          <p:nvPr/>
        </p:nvSpPr>
        <p:spPr>
          <a:xfrm>
            <a:off x="4799750" y="689610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rrow: Right 14">
            <a:hlinkClick r:id="" action="ppaction://hlinkshowjump?jump=next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F56C789D-A446-2889-2E9D-11126AFE45FE}"/>
              </a:ext>
            </a:extLst>
          </p:cNvPr>
          <p:cNvSpPr/>
          <p:nvPr/>
        </p:nvSpPr>
        <p:spPr>
          <a:xfrm>
            <a:off x="5104550" y="712470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0CDDB">
                <a:alpha val="100000"/>
              </a:srgbClr>
            </a:gs>
            <a:gs pos="50000">
              <a:srgbClr val="F4D6B6">
                <a:alpha val="100000"/>
              </a:srgbClr>
            </a:gs>
            <a:gs pos="100000">
              <a:srgbClr val="F4D6B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7571" y="-706729"/>
            <a:ext cx="10160000" cy="8229600"/>
          </a:xfrm>
          <a:custGeom>
            <a:avLst/>
            <a:gdLst/>
            <a:ahLst/>
            <a:cxnLst/>
            <a:rect l="l" t="t" r="r" b="b"/>
            <a:pathLst>
              <a:path w="10160000" h="8229600">
                <a:moveTo>
                  <a:pt x="0" y="0"/>
                </a:moveTo>
                <a:lnTo>
                  <a:pt x="10160000" y="0"/>
                </a:lnTo>
                <a:lnTo>
                  <a:pt x="1016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68397" y="2395330"/>
            <a:ext cx="10419603" cy="5496341"/>
          </a:xfrm>
          <a:custGeom>
            <a:avLst/>
            <a:gdLst/>
            <a:ahLst/>
            <a:cxnLst/>
            <a:rect l="l" t="t" r="r" b="b"/>
            <a:pathLst>
              <a:path w="10419603" h="5496341">
                <a:moveTo>
                  <a:pt x="0" y="0"/>
                </a:moveTo>
                <a:lnTo>
                  <a:pt x="10419603" y="0"/>
                </a:lnTo>
                <a:lnTo>
                  <a:pt x="10419603" y="5496340"/>
                </a:lnTo>
                <a:lnTo>
                  <a:pt x="0" y="549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705521">
            <a:off x="5458198" y="6172200"/>
            <a:ext cx="15240000" cy="8229600"/>
          </a:xfrm>
          <a:custGeom>
            <a:avLst/>
            <a:gdLst/>
            <a:ahLst/>
            <a:cxnLst/>
            <a:rect l="l" t="t" r="r" b="b"/>
            <a:pathLst>
              <a:path w="15240000" h="8229600">
                <a:moveTo>
                  <a:pt x="0" y="0"/>
                </a:moveTo>
                <a:lnTo>
                  <a:pt x="15240000" y="0"/>
                </a:lnTo>
                <a:lnTo>
                  <a:pt x="1524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4163" y="3942977"/>
            <a:ext cx="8325382" cy="248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10"/>
              </a:lnSpc>
            </a:pPr>
            <a:r>
              <a:rPr lang="en-US" sz="16938" dirty="0">
                <a:solidFill>
                  <a:srgbClr val="2D1111"/>
                </a:solidFill>
                <a:latin typeface="TT Masters"/>
                <a:ea typeface="TT Masters"/>
                <a:cs typeface="TT Masters"/>
                <a:sym typeface="TT Masters"/>
              </a:rPr>
              <a:t>PELANGI</a:t>
            </a:r>
          </a:p>
        </p:txBody>
      </p:sp>
      <p:sp>
        <p:nvSpPr>
          <p:cNvPr id="6" name="Rectangle 5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77DC808-63C7-C741-E015-42983B3BDA7B}"/>
              </a:ext>
            </a:extLst>
          </p:cNvPr>
          <p:cNvSpPr/>
          <p:nvPr/>
        </p:nvSpPr>
        <p:spPr>
          <a:xfrm rot="10800000">
            <a:off x="2057400" y="6573538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3CF524A-BB14-1E02-22BB-EC85A44B18C9}"/>
              </a:ext>
            </a:extLst>
          </p:cNvPr>
          <p:cNvSpPr/>
          <p:nvPr/>
        </p:nvSpPr>
        <p:spPr>
          <a:xfrm rot="10800000">
            <a:off x="2362200" y="6802138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F9872E2-4F24-3399-E365-B37729F1DE4A}"/>
              </a:ext>
            </a:extLst>
          </p:cNvPr>
          <p:cNvSpPr/>
          <p:nvPr/>
        </p:nvSpPr>
        <p:spPr>
          <a:xfrm>
            <a:off x="4953000" y="6573538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0D006C0-0163-BDBE-4BFA-BFF05FFBF807}"/>
              </a:ext>
            </a:extLst>
          </p:cNvPr>
          <p:cNvSpPr/>
          <p:nvPr/>
        </p:nvSpPr>
        <p:spPr>
          <a:xfrm>
            <a:off x="5257800" y="6802138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0CDDB">
                <a:alpha val="100000"/>
              </a:srgbClr>
            </a:gs>
            <a:gs pos="50000">
              <a:srgbClr val="F4D6B6">
                <a:alpha val="100000"/>
              </a:srgbClr>
            </a:gs>
            <a:gs pos="100000">
              <a:srgbClr val="F4D6B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83714" y="-91766"/>
            <a:ext cx="6806674" cy="6355732"/>
          </a:xfrm>
          <a:custGeom>
            <a:avLst/>
            <a:gdLst/>
            <a:ahLst/>
            <a:cxnLst/>
            <a:rect l="l" t="t" r="r" b="b"/>
            <a:pathLst>
              <a:path w="6806674" h="6355732">
                <a:moveTo>
                  <a:pt x="0" y="0"/>
                </a:moveTo>
                <a:lnTo>
                  <a:pt x="6806674" y="0"/>
                </a:lnTo>
                <a:lnTo>
                  <a:pt x="6806674" y="6355732"/>
                </a:lnTo>
                <a:lnTo>
                  <a:pt x="0" y="6355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80952" y="5143500"/>
            <a:ext cx="7135914" cy="6877237"/>
          </a:xfrm>
          <a:custGeom>
            <a:avLst/>
            <a:gdLst/>
            <a:ahLst/>
            <a:cxnLst/>
            <a:rect l="l" t="t" r="r" b="b"/>
            <a:pathLst>
              <a:path w="7135914" h="6877237">
                <a:moveTo>
                  <a:pt x="0" y="0"/>
                </a:moveTo>
                <a:lnTo>
                  <a:pt x="7135914" y="0"/>
                </a:lnTo>
                <a:lnTo>
                  <a:pt x="7135914" y="6877237"/>
                </a:lnTo>
                <a:lnTo>
                  <a:pt x="0" y="687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37263" y="2946737"/>
            <a:ext cx="6531125" cy="4735065"/>
          </a:xfrm>
          <a:custGeom>
            <a:avLst/>
            <a:gdLst/>
            <a:ahLst/>
            <a:cxnLst/>
            <a:rect l="l" t="t" r="r" b="b"/>
            <a:pathLst>
              <a:path w="6531125" h="4735065">
                <a:moveTo>
                  <a:pt x="0" y="0"/>
                </a:moveTo>
                <a:lnTo>
                  <a:pt x="6531125" y="0"/>
                </a:lnTo>
                <a:lnTo>
                  <a:pt x="6531125" y="4735065"/>
                </a:lnTo>
                <a:lnTo>
                  <a:pt x="0" y="4735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67302" y="7681802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013412"/>
            <a:ext cx="8953892" cy="413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60"/>
              </a:lnSpc>
            </a:pPr>
            <a:r>
              <a:rPr lang="en-US" sz="14176" dirty="0">
                <a:solidFill>
                  <a:srgbClr val="2D1111"/>
                </a:solidFill>
                <a:latin typeface="TT Masters"/>
                <a:ea typeface="TT Masters"/>
                <a:cs typeface="TT Masters"/>
                <a:sym typeface="TT Masters"/>
              </a:rPr>
              <a:t>PETIR DARI AWAN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8283335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2"/>
                </a:lnTo>
                <a:lnTo>
                  <a:pt x="0" y="37374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28900" y="7536657"/>
            <a:ext cx="7315200" cy="3737402"/>
          </a:xfrm>
          <a:custGeom>
            <a:avLst/>
            <a:gdLst/>
            <a:ahLst/>
            <a:cxnLst/>
            <a:rect l="l" t="t" r="r" b="b"/>
            <a:pathLst>
              <a:path w="7315200" h="3737402">
                <a:moveTo>
                  <a:pt x="0" y="0"/>
                </a:moveTo>
                <a:lnTo>
                  <a:pt x="7315200" y="0"/>
                </a:lnTo>
                <a:lnTo>
                  <a:pt x="7315200" y="3737403"/>
                </a:lnTo>
                <a:lnTo>
                  <a:pt x="0" y="3737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Rectangle 8">
            <a:hlinkClick r:id="" action="ppaction://hlinkshowjump?jump=previous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3831FBCD-0746-4D56-CDD1-3D960A92973D}"/>
              </a:ext>
            </a:extLst>
          </p:cNvPr>
          <p:cNvSpPr/>
          <p:nvPr/>
        </p:nvSpPr>
        <p:spPr>
          <a:xfrm rot="10800000">
            <a:off x="7239000" y="5715584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hlinkClick r:id="" action="ppaction://hlinkshowjump?jump=previous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BFD53951-CEE1-514F-E845-31FEB4CEE2FA}"/>
              </a:ext>
            </a:extLst>
          </p:cNvPr>
          <p:cNvSpPr/>
          <p:nvPr/>
        </p:nvSpPr>
        <p:spPr>
          <a:xfrm rot="10800000">
            <a:off x="7543800" y="590550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hlinkClick r:id="" action="ppaction://hlinkshowjump?jump=next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FBA65238-599C-31AC-28AF-DDA4AA586DF2}"/>
              </a:ext>
            </a:extLst>
          </p:cNvPr>
          <p:cNvSpPr/>
          <p:nvPr/>
        </p:nvSpPr>
        <p:spPr>
          <a:xfrm>
            <a:off x="9144392" y="5715584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hlinkClick r:id="" action="ppaction://hlinkshowjump?jump=next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4F9C23D8-0F9C-73F0-0FE2-888EE82C7B5F}"/>
              </a:ext>
            </a:extLst>
          </p:cNvPr>
          <p:cNvSpPr/>
          <p:nvPr/>
        </p:nvSpPr>
        <p:spPr>
          <a:xfrm>
            <a:off x="9449192" y="5944184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26" t="-55785" r="-10510" b="-580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2555" y="4260132"/>
            <a:ext cx="4507438" cy="4998168"/>
          </a:xfrm>
          <a:custGeom>
            <a:avLst/>
            <a:gdLst/>
            <a:ahLst/>
            <a:cxnLst/>
            <a:rect l="l" t="t" r="r" b="b"/>
            <a:pathLst>
              <a:path w="4507438" h="4998168">
                <a:moveTo>
                  <a:pt x="0" y="0"/>
                </a:moveTo>
                <a:lnTo>
                  <a:pt x="4507439" y="0"/>
                </a:lnTo>
                <a:lnTo>
                  <a:pt x="4507439" y="4998168"/>
                </a:lnTo>
                <a:lnTo>
                  <a:pt x="0" y="4998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141577" y="4260132"/>
            <a:ext cx="4507438" cy="4998168"/>
          </a:xfrm>
          <a:custGeom>
            <a:avLst/>
            <a:gdLst/>
            <a:ahLst/>
            <a:cxnLst/>
            <a:rect l="l" t="t" r="r" b="b"/>
            <a:pathLst>
              <a:path w="4507438" h="4998168">
                <a:moveTo>
                  <a:pt x="4507438" y="0"/>
                </a:moveTo>
                <a:lnTo>
                  <a:pt x="0" y="0"/>
                </a:lnTo>
                <a:lnTo>
                  <a:pt x="0" y="4998168"/>
                </a:lnTo>
                <a:lnTo>
                  <a:pt x="4507438" y="4998168"/>
                </a:lnTo>
                <a:lnTo>
                  <a:pt x="45074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450040" y="-1535200"/>
            <a:ext cx="13387920" cy="13357399"/>
            <a:chOff x="0" y="0"/>
            <a:chExt cx="17850560" cy="17809865"/>
          </a:xfrm>
        </p:grpSpPr>
        <p:sp>
          <p:nvSpPr>
            <p:cNvPr id="6" name="Freeform 6"/>
            <p:cNvSpPr/>
            <p:nvPr/>
          </p:nvSpPr>
          <p:spPr>
            <a:xfrm>
              <a:off x="0" y="426561"/>
              <a:ext cx="17850560" cy="16956744"/>
            </a:xfrm>
            <a:custGeom>
              <a:avLst/>
              <a:gdLst/>
              <a:ahLst/>
              <a:cxnLst/>
              <a:rect l="l" t="t" r="r" b="b"/>
              <a:pathLst>
                <a:path w="17850560" h="16956744">
                  <a:moveTo>
                    <a:pt x="0" y="0"/>
                  </a:moveTo>
                  <a:lnTo>
                    <a:pt x="17850560" y="0"/>
                  </a:lnTo>
                  <a:lnTo>
                    <a:pt x="17850560" y="16956743"/>
                  </a:lnTo>
                  <a:lnTo>
                    <a:pt x="0" y="16956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1649" t="-4270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9577" y="0"/>
              <a:ext cx="17431406" cy="17809865"/>
            </a:xfrm>
            <a:custGeom>
              <a:avLst/>
              <a:gdLst/>
              <a:ahLst/>
              <a:cxnLst/>
              <a:rect l="l" t="t" r="r" b="b"/>
              <a:pathLst>
                <a:path w="17431406" h="17809865">
                  <a:moveTo>
                    <a:pt x="0" y="0"/>
                  </a:moveTo>
                  <a:lnTo>
                    <a:pt x="17431406" y="0"/>
                  </a:lnTo>
                  <a:lnTo>
                    <a:pt x="17431406" y="17809865"/>
                  </a:lnTo>
                  <a:lnTo>
                    <a:pt x="0" y="17809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3989096" y="5143500"/>
            <a:ext cx="7851746" cy="6010154"/>
          </a:xfrm>
          <a:custGeom>
            <a:avLst/>
            <a:gdLst/>
            <a:ahLst/>
            <a:cxnLst/>
            <a:rect l="l" t="t" r="r" b="b"/>
            <a:pathLst>
              <a:path w="7851746" h="6010154">
                <a:moveTo>
                  <a:pt x="0" y="0"/>
                </a:moveTo>
                <a:lnTo>
                  <a:pt x="7851745" y="0"/>
                </a:lnTo>
                <a:lnTo>
                  <a:pt x="7851745" y="6010154"/>
                </a:lnTo>
                <a:lnTo>
                  <a:pt x="0" y="6010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76950" y="4951437"/>
            <a:ext cx="7804680" cy="5335563"/>
          </a:xfrm>
          <a:custGeom>
            <a:avLst/>
            <a:gdLst/>
            <a:ahLst/>
            <a:cxnLst/>
            <a:rect l="l" t="t" r="r" b="b"/>
            <a:pathLst>
              <a:path w="7804680" h="5335563">
                <a:moveTo>
                  <a:pt x="0" y="0"/>
                </a:moveTo>
                <a:lnTo>
                  <a:pt x="7804679" y="0"/>
                </a:lnTo>
                <a:lnTo>
                  <a:pt x="7804679" y="5335563"/>
                </a:lnTo>
                <a:lnTo>
                  <a:pt x="0" y="53355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01863" y="636901"/>
            <a:ext cx="2142546" cy="4021843"/>
          </a:xfrm>
          <a:custGeom>
            <a:avLst/>
            <a:gdLst/>
            <a:ahLst/>
            <a:cxnLst/>
            <a:rect l="l" t="t" r="r" b="b"/>
            <a:pathLst>
              <a:path w="2142546" h="4021843">
                <a:moveTo>
                  <a:pt x="0" y="0"/>
                </a:moveTo>
                <a:lnTo>
                  <a:pt x="2142546" y="0"/>
                </a:lnTo>
                <a:lnTo>
                  <a:pt x="2142546" y="4021844"/>
                </a:lnTo>
                <a:lnTo>
                  <a:pt x="0" y="40218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759089" y="1263577"/>
            <a:ext cx="2735270" cy="2247894"/>
          </a:xfrm>
          <a:custGeom>
            <a:avLst/>
            <a:gdLst/>
            <a:ahLst/>
            <a:cxnLst/>
            <a:rect l="l" t="t" r="r" b="b"/>
            <a:pathLst>
              <a:path w="2735270" h="2247894">
                <a:moveTo>
                  <a:pt x="0" y="0"/>
                </a:moveTo>
                <a:lnTo>
                  <a:pt x="2735270" y="0"/>
                </a:lnTo>
                <a:lnTo>
                  <a:pt x="2735270" y="2247894"/>
                </a:lnTo>
                <a:lnTo>
                  <a:pt x="0" y="22478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862649" y="1719168"/>
            <a:ext cx="1387154" cy="1336712"/>
          </a:xfrm>
          <a:custGeom>
            <a:avLst/>
            <a:gdLst/>
            <a:ahLst/>
            <a:cxnLst/>
            <a:rect l="l" t="t" r="r" b="b"/>
            <a:pathLst>
              <a:path w="1387154" h="1336712">
                <a:moveTo>
                  <a:pt x="0" y="0"/>
                </a:moveTo>
                <a:lnTo>
                  <a:pt x="1387154" y="0"/>
                </a:lnTo>
                <a:lnTo>
                  <a:pt x="1387154" y="1336712"/>
                </a:lnTo>
                <a:lnTo>
                  <a:pt x="0" y="1336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018287" y="2472621"/>
            <a:ext cx="13108437" cy="350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47"/>
              </a:lnSpc>
            </a:pPr>
            <a:r>
              <a:rPr lang="en-US" sz="20248" dirty="0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LAUT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85922" y="5480211"/>
            <a:ext cx="10373167" cy="137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spc="399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Kekayaan</a:t>
            </a:r>
            <a:r>
              <a:rPr lang="en-US" sz="7999" spc="399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7999" spc="399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Lautku</a:t>
            </a:r>
            <a:endParaRPr lang="en-US" sz="7999" spc="399" dirty="0">
              <a:solidFill>
                <a:srgbClr val="FFFFFF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20" name="Action Button: Go Forward or Next 19">
            <a:hlinkClick r:id="" action="ppaction://hlinkshowjump?jump=nextslide" highlightClick="1">
              <a:snd r:embed="rId19" name="click.wav"/>
            </a:hlinkClick>
            <a:extLst>
              <a:ext uri="{FF2B5EF4-FFF2-40B4-BE49-F238E27FC236}">
                <a16:creationId xmlns:a16="http://schemas.microsoft.com/office/drawing/2014/main" id="{CE230C70-A1F5-0A89-7205-988C8977E6B5}"/>
              </a:ext>
            </a:extLst>
          </p:cNvPr>
          <p:cNvSpPr/>
          <p:nvPr/>
        </p:nvSpPr>
        <p:spPr>
          <a:xfrm>
            <a:off x="7620000" y="7581900"/>
            <a:ext cx="1371600" cy="864237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kids-happy-music-323851">
            <a:hlinkClick r:id="" action="ppaction://media"/>
            <a:extLst>
              <a:ext uri="{FF2B5EF4-FFF2-40B4-BE49-F238E27FC236}">
                <a16:creationId xmlns:a16="http://schemas.microsoft.com/office/drawing/2014/main" id="{4F58E31D-2DBC-AE35-B482-4277A914E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940297" y="7770336"/>
            <a:ext cx="487363" cy="487363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FCAB6E51-C94D-E74D-53D3-00CEBE692754}"/>
              </a:ext>
            </a:extLst>
          </p:cNvPr>
          <p:cNvSpPr txBox="1"/>
          <p:nvPr/>
        </p:nvSpPr>
        <p:spPr>
          <a:xfrm>
            <a:off x="5115202" y="7196020"/>
            <a:ext cx="10373167" cy="137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spc="399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Mulai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6" t="-55785" r="-10510" b="-5800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50040" y="-1535199"/>
            <a:ext cx="13387920" cy="13357399"/>
            <a:chOff x="0" y="0"/>
            <a:chExt cx="17850560" cy="17809865"/>
          </a:xfrm>
        </p:grpSpPr>
        <p:sp>
          <p:nvSpPr>
            <p:cNvPr id="4" name="Freeform 4"/>
            <p:cNvSpPr/>
            <p:nvPr/>
          </p:nvSpPr>
          <p:spPr>
            <a:xfrm>
              <a:off x="0" y="426561"/>
              <a:ext cx="17850560" cy="16956744"/>
            </a:xfrm>
            <a:custGeom>
              <a:avLst/>
              <a:gdLst/>
              <a:ahLst/>
              <a:cxnLst/>
              <a:rect l="l" t="t" r="r" b="b"/>
              <a:pathLst>
                <a:path w="17850560" h="16956744">
                  <a:moveTo>
                    <a:pt x="0" y="0"/>
                  </a:moveTo>
                  <a:lnTo>
                    <a:pt x="17850560" y="0"/>
                  </a:lnTo>
                  <a:lnTo>
                    <a:pt x="17850560" y="16956743"/>
                  </a:lnTo>
                  <a:lnTo>
                    <a:pt x="0" y="16956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9577" y="0"/>
              <a:ext cx="17431406" cy="17809865"/>
            </a:xfrm>
            <a:custGeom>
              <a:avLst/>
              <a:gdLst/>
              <a:ahLst/>
              <a:cxnLst/>
              <a:rect l="l" t="t" r="r" b="b"/>
              <a:pathLst>
                <a:path w="17431406" h="17809865">
                  <a:moveTo>
                    <a:pt x="0" y="0"/>
                  </a:moveTo>
                  <a:lnTo>
                    <a:pt x="17431406" y="0"/>
                  </a:lnTo>
                  <a:lnTo>
                    <a:pt x="17431406" y="17809865"/>
                  </a:lnTo>
                  <a:lnTo>
                    <a:pt x="0" y="17809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261970" y="4110128"/>
            <a:ext cx="4995399" cy="8229600"/>
          </a:xfrm>
          <a:custGeom>
            <a:avLst/>
            <a:gdLst/>
            <a:ahLst/>
            <a:cxnLst/>
            <a:rect l="l" t="t" r="r" b="b"/>
            <a:pathLst>
              <a:path w="4995399" h="8229600">
                <a:moveTo>
                  <a:pt x="0" y="0"/>
                </a:moveTo>
                <a:lnTo>
                  <a:pt x="4995399" y="0"/>
                </a:lnTo>
                <a:lnTo>
                  <a:pt x="49953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971433" y="4609605"/>
            <a:ext cx="4995399" cy="8229600"/>
          </a:xfrm>
          <a:custGeom>
            <a:avLst/>
            <a:gdLst/>
            <a:ahLst/>
            <a:cxnLst/>
            <a:rect l="l" t="t" r="r" b="b"/>
            <a:pathLst>
              <a:path w="4995399" h="8229600">
                <a:moveTo>
                  <a:pt x="4995400" y="0"/>
                </a:moveTo>
                <a:lnTo>
                  <a:pt x="0" y="0"/>
                </a:lnTo>
                <a:lnTo>
                  <a:pt x="0" y="8229600"/>
                </a:lnTo>
                <a:lnTo>
                  <a:pt x="4995400" y="8229600"/>
                </a:lnTo>
                <a:lnTo>
                  <a:pt x="49954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93729" flipH="1">
            <a:off x="-812893" y="439818"/>
            <a:ext cx="5637724" cy="4038020"/>
          </a:xfrm>
          <a:custGeom>
            <a:avLst/>
            <a:gdLst/>
            <a:ahLst/>
            <a:cxnLst/>
            <a:rect l="l" t="t" r="r" b="b"/>
            <a:pathLst>
              <a:path w="5637724" h="4038020">
                <a:moveTo>
                  <a:pt x="5637725" y="0"/>
                </a:moveTo>
                <a:lnTo>
                  <a:pt x="0" y="0"/>
                </a:lnTo>
                <a:lnTo>
                  <a:pt x="0" y="4038020"/>
                </a:lnTo>
                <a:lnTo>
                  <a:pt x="5637725" y="4038020"/>
                </a:lnTo>
                <a:lnTo>
                  <a:pt x="5637725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009555" y="2506403"/>
            <a:ext cx="5812819" cy="1945713"/>
          </a:xfrm>
          <a:custGeom>
            <a:avLst/>
            <a:gdLst/>
            <a:ahLst/>
            <a:cxnLst/>
            <a:rect l="l" t="t" r="r" b="b"/>
            <a:pathLst>
              <a:path w="5812819" h="1945713">
                <a:moveTo>
                  <a:pt x="5812819" y="0"/>
                </a:moveTo>
                <a:lnTo>
                  <a:pt x="0" y="0"/>
                </a:lnTo>
                <a:lnTo>
                  <a:pt x="0" y="1945713"/>
                </a:lnTo>
                <a:lnTo>
                  <a:pt x="5812819" y="1945713"/>
                </a:lnTo>
                <a:lnTo>
                  <a:pt x="581281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05969" y="7361506"/>
            <a:ext cx="3423849" cy="4015175"/>
          </a:xfrm>
          <a:custGeom>
            <a:avLst/>
            <a:gdLst/>
            <a:ahLst/>
            <a:cxnLst/>
            <a:rect l="l" t="t" r="r" b="b"/>
            <a:pathLst>
              <a:path w="3423849" h="4015175">
                <a:moveTo>
                  <a:pt x="0" y="0"/>
                </a:moveTo>
                <a:lnTo>
                  <a:pt x="3423849" y="0"/>
                </a:lnTo>
                <a:lnTo>
                  <a:pt x="3423849" y="4015175"/>
                </a:lnTo>
                <a:lnTo>
                  <a:pt x="0" y="4015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7417" y="2744519"/>
            <a:ext cx="10373167" cy="189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4"/>
              </a:lnSpc>
            </a:pPr>
            <a:r>
              <a:rPr lang="en-US" sz="10946" dirty="0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DAFTAR ISI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33943" y="5560895"/>
            <a:ext cx="8638337" cy="68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5400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Mengenal</a:t>
            </a:r>
            <a:r>
              <a:rPr lang="en-US" sz="5400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Hewan Yang Ada Di Laut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3297631" y="6716818"/>
            <a:ext cx="3423849" cy="4015175"/>
          </a:xfrm>
          <a:custGeom>
            <a:avLst/>
            <a:gdLst/>
            <a:ahLst/>
            <a:cxnLst/>
            <a:rect l="l" t="t" r="r" b="b"/>
            <a:pathLst>
              <a:path w="3423849" h="4015175">
                <a:moveTo>
                  <a:pt x="3423849" y="0"/>
                </a:moveTo>
                <a:lnTo>
                  <a:pt x="0" y="0"/>
                </a:lnTo>
                <a:lnTo>
                  <a:pt x="0" y="4015174"/>
                </a:lnTo>
                <a:lnTo>
                  <a:pt x="3423849" y="4015174"/>
                </a:lnTo>
                <a:lnTo>
                  <a:pt x="342384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0595815" y="7771081"/>
            <a:ext cx="6663485" cy="3246935"/>
          </a:xfrm>
          <a:custGeom>
            <a:avLst/>
            <a:gdLst/>
            <a:ahLst/>
            <a:cxnLst/>
            <a:rect l="l" t="t" r="r" b="b"/>
            <a:pathLst>
              <a:path w="6663485" h="3246935">
                <a:moveTo>
                  <a:pt x="6663485" y="0"/>
                </a:moveTo>
                <a:lnTo>
                  <a:pt x="0" y="0"/>
                </a:lnTo>
                <a:lnTo>
                  <a:pt x="0" y="3246935"/>
                </a:lnTo>
                <a:lnTo>
                  <a:pt x="6663485" y="3246935"/>
                </a:lnTo>
                <a:lnTo>
                  <a:pt x="666348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>
            <a:hlinkClick r:id="" action="ppaction://hlinkshowjump?jump=next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F31EB54B-8780-3DC0-5DD2-C36E41C2D5EB}"/>
              </a:ext>
            </a:extLst>
          </p:cNvPr>
          <p:cNvSpPr/>
          <p:nvPr/>
        </p:nvSpPr>
        <p:spPr>
          <a:xfrm>
            <a:off x="4983880" y="5404412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hlinkClick r:id="" action="ppaction://hlinkshowjump?jump=next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375E1F45-91FD-C2E5-2EF3-1DB45F5CC903}"/>
              </a:ext>
            </a:extLst>
          </p:cNvPr>
          <p:cNvSpPr/>
          <p:nvPr/>
        </p:nvSpPr>
        <p:spPr>
          <a:xfrm>
            <a:off x="5294472" y="5632060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hlinkClick r:id="rId13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F68C56F8-53C1-56A4-82B3-33B9BE530C58}"/>
              </a:ext>
            </a:extLst>
          </p:cNvPr>
          <p:cNvSpPr/>
          <p:nvPr/>
        </p:nvSpPr>
        <p:spPr>
          <a:xfrm>
            <a:off x="4970536" y="6716818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hlinkClick r:id="rId13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FA9FA0FE-B037-2DF0-80D9-BFC1332B47D7}"/>
              </a:ext>
            </a:extLst>
          </p:cNvPr>
          <p:cNvSpPr/>
          <p:nvPr/>
        </p:nvSpPr>
        <p:spPr>
          <a:xfrm>
            <a:off x="5281128" y="6871531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51531647-4825-4053-DBEB-353A88CF692E}"/>
              </a:ext>
            </a:extLst>
          </p:cNvPr>
          <p:cNvSpPr txBox="1"/>
          <p:nvPr/>
        </p:nvSpPr>
        <p:spPr>
          <a:xfrm>
            <a:off x="3468037" y="6868402"/>
            <a:ext cx="8638337" cy="68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5400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Kuis</a:t>
            </a:r>
            <a:endParaRPr lang="en-US" sz="5400" dirty="0">
              <a:solidFill>
                <a:srgbClr val="FFFFFF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6" t="-55785" r="-10510" b="-5800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60866" y="1209675"/>
            <a:ext cx="6966269" cy="10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Apa Itu Laut?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06436" y="3550631"/>
            <a:ext cx="6075128" cy="6061278"/>
            <a:chOff x="0" y="0"/>
            <a:chExt cx="8100170" cy="8081704"/>
          </a:xfrm>
        </p:grpSpPr>
        <p:sp>
          <p:nvSpPr>
            <p:cNvPr id="5" name="Freeform 5"/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1308" y="2112861"/>
            <a:ext cx="6075128" cy="6061278"/>
            <a:chOff x="0" y="0"/>
            <a:chExt cx="8100170" cy="8081704"/>
          </a:xfrm>
        </p:grpSpPr>
        <p:sp>
          <p:nvSpPr>
            <p:cNvPr id="8" name="Freeform 8"/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181564" y="2112861"/>
            <a:ext cx="6075128" cy="6061278"/>
            <a:chOff x="0" y="0"/>
            <a:chExt cx="8100170" cy="8081704"/>
          </a:xfrm>
        </p:grpSpPr>
        <p:sp>
          <p:nvSpPr>
            <p:cNvPr id="11" name="Freeform 11"/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-1285516" y="587909"/>
            <a:ext cx="5040764" cy="4555591"/>
          </a:xfrm>
          <a:custGeom>
            <a:avLst/>
            <a:gdLst/>
            <a:ahLst/>
            <a:cxnLst/>
            <a:rect l="l" t="t" r="r" b="b"/>
            <a:pathLst>
              <a:path w="5040764" h="4555591">
                <a:moveTo>
                  <a:pt x="0" y="0"/>
                </a:moveTo>
                <a:lnTo>
                  <a:pt x="5040765" y="0"/>
                </a:lnTo>
                <a:lnTo>
                  <a:pt x="5040765" y="4555591"/>
                </a:lnTo>
                <a:lnTo>
                  <a:pt x="0" y="4555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758745" y="6581270"/>
            <a:ext cx="4995894" cy="4114800"/>
          </a:xfrm>
          <a:custGeom>
            <a:avLst/>
            <a:gdLst/>
            <a:ahLst/>
            <a:cxnLst/>
            <a:rect l="l" t="t" r="r" b="b"/>
            <a:pathLst>
              <a:path w="4995894" h="4114800">
                <a:moveTo>
                  <a:pt x="0" y="0"/>
                </a:moveTo>
                <a:lnTo>
                  <a:pt x="4995894" y="0"/>
                </a:lnTo>
                <a:lnTo>
                  <a:pt x="499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22433" y="7495940"/>
            <a:ext cx="6475818" cy="3548208"/>
          </a:xfrm>
          <a:custGeom>
            <a:avLst/>
            <a:gdLst/>
            <a:ahLst/>
            <a:cxnLst/>
            <a:rect l="l" t="t" r="r" b="b"/>
            <a:pathLst>
              <a:path w="6475818" h="3548208">
                <a:moveTo>
                  <a:pt x="0" y="0"/>
                </a:moveTo>
                <a:lnTo>
                  <a:pt x="6475818" y="0"/>
                </a:lnTo>
                <a:lnTo>
                  <a:pt x="6475818" y="3548208"/>
                </a:lnTo>
                <a:lnTo>
                  <a:pt x="0" y="3548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-2887856" y="7260312"/>
            <a:ext cx="5775712" cy="4757086"/>
          </a:xfrm>
          <a:custGeom>
            <a:avLst/>
            <a:gdLst/>
            <a:ahLst/>
            <a:cxnLst/>
            <a:rect l="l" t="t" r="r" b="b"/>
            <a:pathLst>
              <a:path w="5775712" h="4757086">
                <a:moveTo>
                  <a:pt x="5775712" y="0"/>
                </a:moveTo>
                <a:lnTo>
                  <a:pt x="0" y="0"/>
                </a:lnTo>
                <a:lnTo>
                  <a:pt x="0" y="4757086"/>
                </a:lnTo>
                <a:lnTo>
                  <a:pt x="5775712" y="4757086"/>
                </a:lnTo>
                <a:lnTo>
                  <a:pt x="57757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189016" y="8450887"/>
            <a:ext cx="2616261" cy="1187968"/>
          </a:xfrm>
          <a:custGeom>
            <a:avLst/>
            <a:gdLst/>
            <a:ahLst/>
            <a:cxnLst/>
            <a:rect l="l" t="t" r="r" b="b"/>
            <a:pathLst>
              <a:path w="2616261" h="1187968">
                <a:moveTo>
                  <a:pt x="0" y="0"/>
                </a:moveTo>
                <a:lnTo>
                  <a:pt x="2616261" y="0"/>
                </a:lnTo>
                <a:lnTo>
                  <a:pt x="2616261" y="1187968"/>
                </a:lnTo>
                <a:lnTo>
                  <a:pt x="0" y="11879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882647" y="2821383"/>
            <a:ext cx="7936464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Laut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itu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air yang sangat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luas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dan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dalam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b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Warnanya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biru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dan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ada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ombaknya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b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Laut punya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banyak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hewan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dan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tumbuhan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!</a:t>
            </a:r>
            <a:endParaRPr lang="en-US" sz="2999" dirty="0">
              <a:solidFill>
                <a:schemeClr val="bg1"/>
              </a:solidFill>
              <a:latin typeface="Comic Sans MS" panose="030F0702030302020204" pitchFamily="66" charset="0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2181564" y="1140754"/>
            <a:ext cx="2140869" cy="972106"/>
          </a:xfrm>
          <a:custGeom>
            <a:avLst/>
            <a:gdLst/>
            <a:ahLst/>
            <a:cxnLst/>
            <a:rect l="l" t="t" r="r" b="b"/>
            <a:pathLst>
              <a:path w="2140869" h="972106">
                <a:moveTo>
                  <a:pt x="2140869" y="0"/>
                </a:moveTo>
                <a:lnTo>
                  <a:pt x="0" y="0"/>
                </a:lnTo>
                <a:lnTo>
                  <a:pt x="0" y="972107"/>
                </a:lnTo>
                <a:lnTo>
                  <a:pt x="2140869" y="972107"/>
                </a:lnTo>
                <a:lnTo>
                  <a:pt x="214086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Rectangle 24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AF4CABF4-1CB1-5C96-C5FB-4D529DF32C5D}"/>
              </a:ext>
            </a:extLst>
          </p:cNvPr>
          <p:cNvSpPr/>
          <p:nvPr/>
        </p:nvSpPr>
        <p:spPr>
          <a:xfrm>
            <a:off x="12307370" y="8531188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0D171600-EF16-3438-736B-B8E1345FB473}"/>
              </a:ext>
            </a:extLst>
          </p:cNvPr>
          <p:cNvSpPr/>
          <p:nvPr/>
        </p:nvSpPr>
        <p:spPr>
          <a:xfrm>
            <a:off x="12560384" y="8742951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04165280-7E1F-23A9-73D7-9204208EFE86}"/>
              </a:ext>
            </a:extLst>
          </p:cNvPr>
          <p:cNvSpPr/>
          <p:nvPr/>
        </p:nvSpPr>
        <p:spPr>
          <a:xfrm>
            <a:off x="3924356" y="8529374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EE16B15A-06D0-F5FF-764E-A812D95A8395}"/>
              </a:ext>
            </a:extLst>
          </p:cNvPr>
          <p:cNvSpPr/>
          <p:nvPr/>
        </p:nvSpPr>
        <p:spPr>
          <a:xfrm rot="10800000">
            <a:off x="4234948" y="8742952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25EA3-7E05-A213-202A-0F3DEBE5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CA52083-5ECA-89E1-DD51-9B26B058CB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6" t="-55785" r="-10510" b="-58008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5D0457D-6F0A-C5EB-1C69-6EFDA7C7DFA5}"/>
              </a:ext>
            </a:extLst>
          </p:cNvPr>
          <p:cNvSpPr txBox="1"/>
          <p:nvPr/>
        </p:nvSpPr>
        <p:spPr>
          <a:xfrm>
            <a:off x="4323899" y="1280573"/>
            <a:ext cx="9198134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Ikan yang </a:t>
            </a:r>
            <a:r>
              <a:rPr lang="en-US" sz="7200" dirty="0" err="1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cantik</a:t>
            </a:r>
            <a:endParaRPr lang="en-US" sz="7200" dirty="0">
              <a:solidFill>
                <a:srgbClr val="FFFFFF"/>
              </a:solidFill>
              <a:latin typeface="Finger Paint"/>
              <a:ea typeface="Finger Paint"/>
              <a:cs typeface="Finger Paint"/>
              <a:sym typeface="Finger Paint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D273859-326E-CB56-678F-5F76A84C11EF}"/>
              </a:ext>
            </a:extLst>
          </p:cNvPr>
          <p:cNvGrpSpPr/>
          <p:nvPr/>
        </p:nvGrpSpPr>
        <p:grpSpPr>
          <a:xfrm>
            <a:off x="6106436" y="3550631"/>
            <a:ext cx="6075128" cy="6061278"/>
            <a:chOff x="0" y="0"/>
            <a:chExt cx="8100170" cy="808170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ABFEB93-C894-892B-1C4C-B24A994C5CE6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3762D99-EF91-3A16-44A0-2045BEEE5915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BB6EEB0-CE51-7C57-D3A3-AC520EA87A87}"/>
              </a:ext>
            </a:extLst>
          </p:cNvPr>
          <p:cNvGrpSpPr/>
          <p:nvPr/>
        </p:nvGrpSpPr>
        <p:grpSpPr>
          <a:xfrm>
            <a:off x="31308" y="2112861"/>
            <a:ext cx="6075128" cy="6061278"/>
            <a:chOff x="0" y="0"/>
            <a:chExt cx="8100170" cy="808170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20C25A-9672-A052-1AC7-7ADC55FFC745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C46D8D6-0D33-A97B-2D9F-790AA00C25E6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C69CFAB-57C7-AC70-B950-F167399F9B33}"/>
              </a:ext>
            </a:extLst>
          </p:cNvPr>
          <p:cNvGrpSpPr/>
          <p:nvPr/>
        </p:nvGrpSpPr>
        <p:grpSpPr>
          <a:xfrm>
            <a:off x="12181564" y="2112861"/>
            <a:ext cx="6075128" cy="6061278"/>
            <a:chOff x="0" y="0"/>
            <a:chExt cx="8100170" cy="808170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DBA64EE-22FD-F536-E390-2F16F77176E3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12D68DC-976D-BE04-40BA-B5C46E41AA2D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B9E9B31A-2691-8DC2-8E47-9A197C682350}"/>
              </a:ext>
            </a:extLst>
          </p:cNvPr>
          <p:cNvSpPr/>
          <p:nvPr/>
        </p:nvSpPr>
        <p:spPr>
          <a:xfrm>
            <a:off x="-1285516" y="587909"/>
            <a:ext cx="5040764" cy="4555591"/>
          </a:xfrm>
          <a:custGeom>
            <a:avLst/>
            <a:gdLst/>
            <a:ahLst/>
            <a:cxnLst/>
            <a:rect l="l" t="t" r="r" b="b"/>
            <a:pathLst>
              <a:path w="5040764" h="4555591">
                <a:moveTo>
                  <a:pt x="0" y="0"/>
                </a:moveTo>
                <a:lnTo>
                  <a:pt x="5040765" y="0"/>
                </a:lnTo>
                <a:lnTo>
                  <a:pt x="5040765" y="4555591"/>
                </a:lnTo>
                <a:lnTo>
                  <a:pt x="0" y="4555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D243B3E-EB64-E2B9-CCA6-0B116782375B}"/>
              </a:ext>
            </a:extLst>
          </p:cNvPr>
          <p:cNvSpPr/>
          <p:nvPr/>
        </p:nvSpPr>
        <p:spPr>
          <a:xfrm>
            <a:off x="15758745" y="6581270"/>
            <a:ext cx="4995894" cy="4114800"/>
          </a:xfrm>
          <a:custGeom>
            <a:avLst/>
            <a:gdLst/>
            <a:ahLst/>
            <a:cxnLst/>
            <a:rect l="l" t="t" r="r" b="b"/>
            <a:pathLst>
              <a:path w="4995894" h="4114800">
                <a:moveTo>
                  <a:pt x="0" y="0"/>
                </a:moveTo>
                <a:lnTo>
                  <a:pt x="4995894" y="0"/>
                </a:lnTo>
                <a:lnTo>
                  <a:pt x="499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36EAC4D-3190-839B-B02F-E26AC91CDA4D}"/>
              </a:ext>
            </a:extLst>
          </p:cNvPr>
          <p:cNvSpPr/>
          <p:nvPr/>
        </p:nvSpPr>
        <p:spPr>
          <a:xfrm>
            <a:off x="14322433" y="7495940"/>
            <a:ext cx="6475818" cy="3548208"/>
          </a:xfrm>
          <a:custGeom>
            <a:avLst/>
            <a:gdLst/>
            <a:ahLst/>
            <a:cxnLst/>
            <a:rect l="l" t="t" r="r" b="b"/>
            <a:pathLst>
              <a:path w="6475818" h="3548208">
                <a:moveTo>
                  <a:pt x="0" y="0"/>
                </a:moveTo>
                <a:lnTo>
                  <a:pt x="6475818" y="0"/>
                </a:lnTo>
                <a:lnTo>
                  <a:pt x="6475818" y="3548208"/>
                </a:lnTo>
                <a:lnTo>
                  <a:pt x="0" y="3548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7C33309-7A12-BAD5-336E-4AD7E29E6DBF}"/>
              </a:ext>
            </a:extLst>
          </p:cNvPr>
          <p:cNvSpPr/>
          <p:nvPr/>
        </p:nvSpPr>
        <p:spPr>
          <a:xfrm flipH="1">
            <a:off x="-2887856" y="7260312"/>
            <a:ext cx="5775712" cy="4757086"/>
          </a:xfrm>
          <a:custGeom>
            <a:avLst/>
            <a:gdLst/>
            <a:ahLst/>
            <a:cxnLst/>
            <a:rect l="l" t="t" r="r" b="b"/>
            <a:pathLst>
              <a:path w="5775712" h="4757086">
                <a:moveTo>
                  <a:pt x="5775712" y="0"/>
                </a:moveTo>
                <a:lnTo>
                  <a:pt x="0" y="0"/>
                </a:lnTo>
                <a:lnTo>
                  <a:pt x="0" y="4757086"/>
                </a:lnTo>
                <a:lnTo>
                  <a:pt x="5775712" y="4757086"/>
                </a:lnTo>
                <a:lnTo>
                  <a:pt x="57757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2CCEE78-8EB2-6E25-E312-608C0ECCE6A7}"/>
              </a:ext>
            </a:extLst>
          </p:cNvPr>
          <p:cNvSpPr/>
          <p:nvPr/>
        </p:nvSpPr>
        <p:spPr>
          <a:xfrm>
            <a:off x="3189016" y="8450887"/>
            <a:ext cx="2616261" cy="1187968"/>
          </a:xfrm>
          <a:custGeom>
            <a:avLst/>
            <a:gdLst/>
            <a:ahLst/>
            <a:cxnLst/>
            <a:rect l="l" t="t" r="r" b="b"/>
            <a:pathLst>
              <a:path w="2616261" h="1187968">
                <a:moveTo>
                  <a:pt x="0" y="0"/>
                </a:moveTo>
                <a:lnTo>
                  <a:pt x="2616261" y="0"/>
                </a:lnTo>
                <a:lnTo>
                  <a:pt x="2616261" y="1187968"/>
                </a:lnTo>
                <a:lnTo>
                  <a:pt x="0" y="11879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F273D5B-8D15-4BE0-C80D-DACA70976582}"/>
              </a:ext>
            </a:extLst>
          </p:cNvPr>
          <p:cNvSpPr txBox="1"/>
          <p:nvPr/>
        </p:nvSpPr>
        <p:spPr>
          <a:xfrm>
            <a:off x="4853618" y="2462567"/>
            <a:ext cx="7936464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Di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laut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banyak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ikan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berenang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b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Ada ikan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kecil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ada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ikan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besar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b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Warna-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warninya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indah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sekali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!</a:t>
            </a:r>
            <a:endParaRPr lang="en-US" sz="2999" dirty="0">
              <a:solidFill>
                <a:schemeClr val="bg1"/>
              </a:solidFill>
              <a:latin typeface="Comic Sans MS" panose="030F0702030302020204" pitchFamily="66" charset="0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A6614E1A-F71C-C6AD-18F0-1EB610EACFB7}"/>
              </a:ext>
            </a:extLst>
          </p:cNvPr>
          <p:cNvSpPr/>
          <p:nvPr/>
        </p:nvSpPr>
        <p:spPr>
          <a:xfrm flipH="1">
            <a:off x="13653836" y="1025293"/>
            <a:ext cx="2140869" cy="972106"/>
          </a:xfrm>
          <a:custGeom>
            <a:avLst/>
            <a:gdLst/>
            <a:ahLst/>
            <a:cxnLst/>
            <a:rect l="l" t="t" r="r" b="b"/>
            <a:pathLst>
              <a:path w="2140869" h="972106">
                <a:moveTo>
                  <a:pt x="2140869" y="0"/>
                </a:moveTo>
                <a:lnTo>
                  <a:pt x="0" y="0"/>
                </a:lnTo>
                <a:lnTo>
                  <a:pt x="0" y="972107"/>
                </a:lnTo>
                <a:lnTo>
                  <a:pt x="2140869" y="972107"/>
                </a:lnTo>
                <a:lnTo>
                  <a:pt x="214086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Rectangle 24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F547D460-F90D-F125-86A4-41E4F920201A}"/>
              </a:ext>
            </a:extLst>
          </p:cNvPr>
          <p:cNvSpPr/>
          <p:nvPr/>
        </p:nvSpPr>
        <p:spPr>
          <a:xfrm>
            <a:off x="12307370" y="8531188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CA8AB5EF-A2CA-5FC8-AF9B-6CC5C4ADAF1F}"/>
              </a:ext>
            </a:extLst>
          </p:cNvPr>
          <p:cNvSpPr/>
          <p:nvPr/>
        </p:nvSpPr>
        <p:spPr>
          <a:xfrm>
            <a:off x="12560384" y="8742951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45FED334-3BAC-EF0F-1CBC-7F74B06379AF}"/>
              </a:ext>
            </a:extLst>
          </p:cNvPr>
          <p:cNvSpPr/>
          <p:nvPr/>
        </p:nvSpPr>
        <p:spPr>
          <a:xfrm>
            <a:off x="3924356" y="8529374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D6F45338-CA49-B850-67F3-D53559FE5D10}"/>
              </a:ext>
            </a:extLst>
          </p:cNvPr>
          <p:cNvSpPr/>
          <p:nvPr/>
        </p:nvSpPr>
        <p:spPr>
          <a:xfrm rot="10800000">
            <a:off x="4234948" y="8742952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FA32B7-C97A-9613-8D5E-7CFC56CBE0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9" y="2817056"/>
            <a:ext cx="5547633" cy="4735269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E7A716-226A-096F-95FA-EFFD2A56E2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7" r="17087"/>
          <a:stretch/>
        </p:blipFill>
        <p:spPr>
          <a:xfrm>
            <a:off x="6475424" y="4187221"/>
            <a:ext cx="5547633" cy="4735269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A579B1-92F8-9788-63FA-3E7A932CBE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r="10948"/>
          <a:stretch/>
        </p:blipFill>
        <p:spPr>
          <a:xfrm>
            <a:off x="12505585" y="2712123"/>
            <a:ext cx="5547633" cy="47352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958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15145" y="196693"/>
            <a:ext cx="10226527" cy="10226527"/>
          </a:xfrm>
          <a:custGeom>
            <a:avLst/>
            <a:gdLst/>
            <a:ahLst/>
            <a:cxnLst/>
            <a:rect l="l" t="t" r="r" b="b"/>
            <a:pathLst>
              <a:path w="10226527" h="10226527">
                <a:moveTo>
                  <a:pt x="0" y="0"/>
                </a:moveTo>
                <a:lnTo>
                  <a:pt x="10226527" y="0"/>
                </a:lnTo>
                <a:lnTo>
                  <a:pt x="10226527" y="10226527"/>
                </a:lnTo>
                <a:lnTo>
                  <a:pt x="0" y="1022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68420" y="5929695"/>
            <a:ext cx="4220308" cy="4114800"/>
          </a:xfrm>
          <a:custGeom>
            <a:avLst/>
            <a:gdLst/>
            <a:ahLst/>
            <a:cxnLst/>
            <a:rect l="l" t="t" r="r" b="b"/>
            <a:pathLst>
              <a:path w="4220308" h="4114800">
                <a:moveTo>
                  <a:pt x="0" y="0"/>
                </a:moveTo>
                <a:lnTo>
                  <a:pt x="4220308" y="0"/>
                </a:lnTo>
                <a:lnTo>
                  <a:pt x="42203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00452" y="-142768"/>
            <a:ext cx="4756245" cy="4738409"/>
          </a:xfrm>
          <a:custGeom>
            <a:avLst/>
            <a:gdLst/>
            <a:ahLst/>
            <a:cxnLst/>
            <a:rect l="l" t="t" r="r" b="b"/>
            <a:pathLst>
              <a:path w="4756245" h="4738409">
                <a:moveTo>
                  <a:pt x="0" y="0"/>
                </a:moveTo>
                <a:lnTo>
                  <a:pt x="4756245" y="0"/>
                </a:lnTo>
                <a:lnTo>
                  <a:pt x="4756245" y="4738409"/>
                </a:lnTo>
                <a:lnTo>
                  <a:pt x="0" y="4738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80139" y="3054374"/>
            <a:ext cx="9324016" cy="343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4"/>
              </a:lnSpc>
            </a:pPr>
            <a:r>
              <a:rPr lang="en-US" sz="20110" b="1">
                <a:solidFill>
                  <a:srgbClr val="FFFFFF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MATAHARI</a:t>
            </a:r>
          </a:p>
        </p:txBody>
      </p:sp>
      <p:sp>
        <p:nvSpPr>
          <p:cNvPr id="6" name="Rectangle 5">
            <a:hlinkClick r:id="" action="ppaction://hlinkshowjump?jump=previous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79B2538C-C1B2-E938-9E8B-AAE78CC520ED}"/>
              </a:ext>
            </a:extLst>
          </p:cNvPr>
          <p:cNvSpPr/>
          <p:nvPr/>
        </p:nvSpPr>
        <p:spPr>
          <a:xfrm rot="10800000">
            <a:off x="11201400" y="681990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previous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432EF188-73B4-184B-B256-857A5F980743}"/>
              </a:ext>
            </a:extLst>
          </p:cNvPr>
          <p:cNvSpPr/>
          <p:nvPr/>
        </p:nvSpPr>
        <p:spPr>
          <a:xfrm rot="10800000">
            <a:off x="11506200" y="704850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" action="ppaction://hlinkshowjump?jump=nex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9F03A7B3-5372-AF7A-3011-56237EE70DA6}"/>
              </a:ext>
            </a:extLst>
          </p:cNvPr>
          <p:cNvSpPr/>
          <p:nvPr/>
        </p:nvSpPr>
        <p:spPr>
          <a:xfrm>
            <a:off x="14097000" y="681990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nex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46C8143A-6D98-339B-36BC-BA3444A46ACD}"/>
              </a:ext>
            </a:extLst>
          </p:cNvPr>
          <p:cNvSpPr/>
          <p:nvPr/>
        </p:nvSpPr>
        <p:spPr>
          <a:xfrm>
            <a:off x="14401800" y="704850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166D1-380E-83FC-89E8-6BAA98761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FCDDDF-A9CC-6C80-ABBD-F2075467C07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6" t="-55785" r="-10510" b="-58008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16A90F2-0FAA-3F6C-8BD6-6E6BD2C2AF15}"/>
              </a:ext>
            </a:extLst>
          </p:cNvPr>
          <p:cNvSpPr txBox="1"/>
          <p:nvPr/>
        </p:nvSpPr>
        <p:spPr>
          <a:xfrm>
            <a:off x="4323899" y="1280573"/>
            <a:ext cx="9198134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HEWAN YANG UNIK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2A0C58B-65C5-7053-F2D1-E5F7798181DD}"/>
              </a:ext>
            </a:extLst>
          </p:cNvPr>
          <p:cNvGrpSpPr/>
          <p:nvPr/>
        </p:nvGrpSpPr>
        <p:grpSpPr>
          <a:xfrm>
            <a:off x="6106436" y="3550631"/>
            <a:ext cx="6075128" cy="6061278"/>
            <a:chOff x="0" y="0"/>
            <a:chExt cx="8100170" cy="808170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7116F6F-9353-7265-CD52-13AEBE6B267E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93183DE-21DE-0DE1-AD99-E7D18ECC2576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BC0587C-D5DF-147E-CE63-8BCD6F9706AC}"/>
              </a:ext>
            </a:extLst>
          </p:cNvPr>
          <p:cNvGrpSpPr/>
          <p:nvPr/>
        </p:nvGrpSpPr>
        <p:grpSpPr>
          <a:xfrm>
            <a:off x="31308" y="2112861"/>
            <a:ext cx="6075128" cy="6061278"/>
            <a:chOff x="0" y="0"/>
            <a:chExt cx="8100170" cy="808170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B89894E-5336-EEC7-06DC-805E0E23CDC3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D720ADB-C195-9C28-7D4E-CFD105FC3F1E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3405778-1D9E-BCD1-43D9-6133A6C9C418}"/>
              </a:ext>
            </a:extLst>
          </p:cNvPr>
          <p:cNvGrpSpPr/>
          <p:nvPr/>
        </p:nvGrpSpPr>
        <p:grpSpPr>
          <a:xfrm>
            <a:off x="12181564" y="2112861"/>
            <a:ext cx="6075128" cy="6061278"/>
            <a:chOff x="0" y="0"/>
            <a:chExt cx="8100170" cy="808170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A661D87-30AE-5EF4-C013-F6E3A98AD33F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66521FB-5E82-7931-23E1-4EF81036E773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C509110C-E1B9-E7EC-EEC1-143F80E37266}"/>
              </a:ext>
            </a:extLst>
          </p:cNvPr>
          <p:cNvSpPr/>
          <p:nvPr/>
        </p:nvSpPr>
        <p:spPr>
          <a:xfrm>
            <a:off x="-1285516" y="587909"/>
            <a:ext cx="5040764" cy="4555591"/>
          </a:xfrm>
          <a:custGeom>
            <a:avLst/>
            <a:gdLst/>
            <a:ahLst/>
            <a:cxnLst/>
            <a:rect l="l" t="t" r="r" b="b"/>
            <a:pathLst>
              <a:path w="5040764" h="4555591">
                <a:moveTo>
                  <a:pt x="0" y="0"/>
                </a:moveTo>
                <a:lnTo>
                  <a:pt x="5040765" y="0"/>
                </a:lnTo>
                <a:lnTo>
                  <a:pt x="5040765" y="4555591"/>
                </a:lnTo>
                <a:lnTo>
                  <a:pt x="0" y="4555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A6EB137-F034-3EBA-F74B-2336435EA3DC}"/>
              </a:ext>
            </a:extLst>
          </p:cNvPr>
          <p:cNvSpPr/>
          <p:nvPr/>
        </p:nvSpPr>
        <p:spPr>
          <a:xfrm>
            <a:off x="15758745" y="6581270"/>
            <a:ext cx="4995894" cy="4114800"/>
          </a:xfrm>
          <a:custGeom>
            <a:avLst/>
            <a:gdLst/>
            <a:ahLst/>
            <a:cxnLst/>
            <a:rect l="l" t="t" r="r" b="b"/>
            <a:pathLst>
              <a:path w="4995894" h="4114800">
                <a:moveTo>
                  <a:pt x="0" y="0"/>
                </a:moveTo>
                <a:lnTo>
                  <a:pt x="4995894" y="0"/>
                </a:lnTo>
                <a:lnTo>
                  <a:pt x="499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0791BEA-FCF7-3D99-9EE1-292F9867A346}"/>
              </a:ext>
            </a:extLst>
          </p:cNvPr>
          <p:cNvSpPr/>
          <p:nvPr/>
        </p:nvSpPr>
        <p:spPr>
          <a:xfrm>
            <a:off x="14322433" y="7495940"/>
            <a:ext cx="6475818" cy="3548208"/>
          </a:xfrm>
          <a:custGeom>
            <a:avLst/>
            <a:gdLst/>
            <a:ahLst/>
            <a:cxnLst/>
            <a:rect l="l" t="t" r="r" b="b"/>
            <a:pathLst>
              <a:path w="6475818" h="3548208">
                <a:moveTo>
                  <a:pt x="0" y="0"/>
                </a:moveTo>
                <a:lnTo>
                  <a:pt x="6475818" y="0"/>
                </a:lnTo>
                <a:lnTo>
                  <a:pt x="6475818" y="3548208"/>
                </a:lnTo>
                <a:lnTo>
                  <a:pt x="0" y="3548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69288E4-AF69-B7AC-83B6-3A2DEB38C47E}"/>
              </a:ext>
            </a:extLst>
          </p:cNvPr>
          <p:cNvSpPr/>
          <p:nvPr/>
        </p:nvSpPr>
        <p:spPr>
          <a:xfrm flipH="1">
            <a:off x="-2887856" y="7260312"/>
            <a:ext cx="5775712" cy="4757086"/>
          </a:xfrm>
          <a:custGeom>
            <a:avLst/>
            <a:gdLst/>
            <a:ahLst/>
            <a:cxnLst/>
            <a:rect l="l" t="t" r="r" b="b"/>
            <a:pathLst>
              <a:path w="5775712" h="4757086">
                <a:moveTo>
                  <a:pt x="5775712" y="0"/>
                </a:moveTo>
                <a:lnTo>
                  <a:pt x="0" y="0"/>
                </a:lnTo>
                <a:lnTo>
                  <a:pt x="0" y="4757086"/>
                </a:lnTo>
                <a:lnTo>
                  <a:pt x="5775712" y="4757086"/>
                </a:lnTo>
                <a:lnTo>
                  <a:pt x="57757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E5CE3EE-6022-3F21-3198-DAA7AAFA52DD}"/>
              </a:ext>
            </a:extLst>
          </p:cNvPr>
          <p:cNvSpPr/>
          <p:nvPr/>
        </p:nvSpPr>
        <p:spPr>
          <a:xfrm>
            <a:off x="3189016" y="8450887"/>
            <a:ext cx="2616261" cy="1187968"/>
          </a:xfrm>
          <a:custGeom>
            <a:avLst/>
            <a:gdLst/>
            <a:ahLst/>
            <a:cxnLst/>
            <a:rect l="l" t="t" r="r" b="b"/>
            <a:pathLst>
              <a:path w="2616261" h="1187968">
                <a:moveTo>
                  <a:pt x="0" y="0"/>
                </a:moveTo>
                <a:lnTo>
                  <a:pt x="2616261" y="0"/>
                </a:lnTo>
                <a:lnTo>
                  <a:pt x="2616261" y="1187968"/>
                </a:lnTo>
                <a:lnTo>
                  <a:pt x="0" y="11879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E0B96B60-4C2F-7D12-EA9C-4D423E20AE05}"/>
              </a:ext>
            </a:extLst>
          </p:cNvPr>
          <p:cNvSpPr txBox="1"/>
          <p:nvPr/>
        </p:nvSpPr>
        <p:spPr>
          <a:xfrm>
            <a:off x="5234382" y="2301025"/>
            <a:ext cx="7519819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Ada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kura-kura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laut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bintang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laut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ubur-ubur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sampai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hiu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!</a:t>
            </a:r>
            <a:b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Semua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ciptaan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Allah yang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luar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biasa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endParaRPr lang="en-US" sz="2999" dirty="0">
              <a:solidFill>
                <a:schemeClr val="bg1"/>
              </a:solidFill>
              <a:latin typeface="Comic Sans MS" panose="030F0702030302020204" pitchFamily="66" charset="0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370CF992-320C-5571-B6BA-3C9A65C95F91}"/>
              </a:ext>
            </a:extLst>
          </p:cNvPr>
          <p:cNvSpPr/>
          <p:nvPr/>
        </p:nvSpPr>
        <p:spPr>
          <a:xfrm flipH="1">
            <a:off x="13653836" y="1025293"/>
            <a:ext cx="2140869" cy="972106"/>
          </a:xfrm>
          <a:custGeom>
            <a:avLst/>
            <a:gdLst/>
            <a:ahLst/>
            <a:cxnLst/>
            <a:rect l="l" t="t" r="r" b="b"/>
            <a:pathLst>
              <a:path w="2140869" h="972106">
                <a:moveTo>
                  <a:pt x="2140869" y="0"/>
                </a:moveTo>
                <a:lnTo>
                  <a:pt x="0" y="0"/>
                </a:lnTo>
                <a:lnTo>
                  <a:pt x="0" y="972107"/>
                </a:lnTo>
                <a:lnTo>
                  <a:pt x="2140869" y="972107"/>
                </a:lnTo>
                <a:lnTo>
                  <a:pt x="214086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Rectangle 24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E5F4EFBF-3C2F-B173-6401-F2AACC5FF692}"/>
              </a:ext>
            </a:extLst>
          </p:cNvPr>
          <p:cNvSpPr/>
          <p:nvPr/>
        </p:nvSpPr>
        <p:spPr>
          <a:xfrm>
            <a:off x="12307370" y="8531188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E56A468E-2F2F-FECE-0587-BEE00589DC0B}"/>
              </a:ext>
            </a:extLst>
          </p:cNvPr>
          <p:cNvSpPr/>
          <p:nvPr/>
        </p:nvSpPr>
        <p:spPr>
          <a:xfrm>
            <a:off x="12560384" y="8742951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43B67FAA-72F7-EA4C-E36B-3E0BA19C848A}"/>
              </a:ext>
            </a:extLst>
          </p:cNvPr>
          <p:cNvSpPr/>
          <p:nvPr/>
        </p:nvSpPr>
        <p:spPr>
          <a:xfrm>
            <a:off x="3924356" y="8529374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DE4CF3D1-439C-08F4-203C-51F4F05955C5}"/>
              </a:ext>
            </a:extLst>
          </p:cNvPr>
          <p:cNvSpPr/>
          <p:nvPr/>
        </p:nvSpPr>
        <p:spPr>
          <a:xfrm rot="10800000">
            <a:off x="4234948" y="8742952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CBEBB0-71FC-DDCF-D7CA-544ABEBBB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" r="6067"/>
          <a:stretch/>
        </p:blipFill>
        <p:spPr>
          <a:xfrm>
            <a:off x="348579" y="2817056"/>
            <a:ext cx="5547633" cy="4735269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23453F-EF94-567F-D902-C11BD7F9E3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1" r="17001"/>
          <a:stretch/>
        </p:blipFill>
        <p:spPr>
          <a:xfrm>
            <a:off x="6386198" y="4213634"/>
            <a:ext cx="5547633" cy="4735269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92DD82-E3F5-8E45-D1BB-A6768D2CF5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r="10948"/>
          <a:stretch/>
        </p:blipFill>
        <p:spPr>
          <a:xfrm>
            <a:off x="12505585" y="2712123"/>
            <a:ext cx="5547633" cy="47352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06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76F21-2B28-2BC3-D486-11A061087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BAEDEC8-9F79-413C-A85D-DC65865E31D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6" t="-55785" r="-10510" b="-58008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4FD38A4-CEFA-5593-3471-61DB471B24C2}"/>
              </a:ext>
            </a:extLst>
          </p:cNvPr>
          <p:cNvSpPr txBox="1"/>
          <p:nvPr/>
        </p:nvSpPr>
        <p:spPr>
          <a:xfrm>
            <a:off x="4323899" y="1280573"/>
            <a:ext cx="9198134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TUMBUHAN LAUT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51553DC-34CF-9D88-7183-C719C3DDCFD4}"/>
              </a:ext>
            </a:extLst>
          </p:cNvPr>
          <p:cNvGrpSpPr/>
          <p:nvPr/>
        </p:nvGrpSpPr>
        <p:grpSpPr>
          <a:xfrm>
            <a:off x="6106436" y="3550631"/>
            <a:ext cx="6075128" cy="6061278"/>
            <a:chOff x="0" y="0"/>
            <a:chExt cx="8100170" cy="808170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717181D-D063-305F-1B75-13F5BB7582E7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C6C90C0-06CE-553A-6C2E-24CCD26FEFD9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684BEDC-F491-D7BE-2256-2DB1CE2854BB}"/>
              </a:ext>
            </a:extLst>
          </p:cNvPr>
          <p:cNvGrpSpPr/>
          <p:nvPr/>
        </p:nvGrpSpPr>
        <p:grpSpPr>
          <a:xfrm>
            <a:off x="31308" y="2112861"/>
            <a:ext cx="6075128" cy="6061278"/>
            <a:chOff x="0" y="0"/>
            <a:chExt cx="8100170" cy="808170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0965DF-82F6-FAB8-7B3A-808D08EC2545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429AA84-A73C-E50D-3D1B-777194F78471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5E501A9-6DB8-582E-262C-AECCF9B50AF5}"/>
              </a:ext>
            </a:extLst>
          </p:cNvPr>
          <p:cNvGrpSpPr/>
          <p:nvPr/>
        </p:nvGrpSpPr>
        <p:grpSpPr>
          <a:xfrm>
            <a:off x="12181564" y="2112861"/>
            <a:ext cx="6075128" cy="6061278"/>
            <a:chOff x="0" y="0"/>
            <a:chExt cx="8100170" cy="808170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A7BCA20-2BF1-3F05-A7CD-85C9FADE37E8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7CE6711-2D43-0286-953A-D85F21812780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380D0D25-702A-A767-40DA-866EA9CA8EF1}"/>
              </a:ext>
            </a:extLst>
          </p:cNvPr>
          <p:cNvSpPr/>
          <p:nvPr/>
        </p:nvSpPr>
        <p:spPr>
          <a:xfrm>
            <a:off x="-1285516" y="587909"/>
            <a:ext cx="5040764" cy="4555591"/>
          </a:xfrm>
          <a:custGeom>
            <a:avLst/>
            <a:gdLst/>
            <a:ahLst/>
            <a:cxnLst/>
            <a:rect l="l" t="t" r="r" b="b"/>
            <a:pathLst>
              <a:path w="5040764" h="4555591">
                <a:moveTo>
                  <a:pt x="0" y="0"/>
                </a:moveTo>
                <a:lnTo>
                  <a:pt x="5040765" y="0"/>
                </a:lnTo>
                <a:lnTo>
                  <a:pt x="5040765" y="4555591"/>
                </a:lnTo>
                <a:lnTo>
                  <a:pt x="0" y="4555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0799FF5-462B-A139-A3F9-9D8E70EDE2C7}"/>
              </a:ext>
            </a:extLst>
          </p:cNvPr>
          <p:cNvSpPr/>
          <p:nvPr/>
        </p:nvSpPr>
        <p:spPr>
          <a:xfrm>
            <a:off x="15758745" y="6581270"/>
            <a:ext cx="4995894" cy="4114800"/>
          </a:xfrm>
          <a:custGeom>
            <a:avLst/>
            <a:gdLst/>
            <a:ahLst/>
            <a:cxnLst/>
            <a:rect l="l" t="t" r="r" b="b"/>
            <a:pathLst>
              <a:path w="4995894" h="4114800">
                <a:moveTo>
                  <a:pt x="0" y="0"/>
                </a:moveTo>
                <a:lnTo>
                  <a:pt x="4995894" y="0"/>
                </a:lnTo>
                <a:lnTo>
                  <a:pt x="499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883EF00-B2F1-DB52-59A7-8E0170A27055}"/>
              </a:ext>
            </a:extLst>
          </p:cNvPr>
          <p:cNvSpPr/>
          <p:nvPr/>
        </p:nvSpPr>
        <p:spPr>
          <a:xfrm>
            <a:off x="14322433" y="7495940"/>
            <a:ext cx="6475818" cy="3548208"/>
          </a:xfrm>
          <a:custGeom>
            <a:avLst/>
            <a:gdLst/>
            <a:ahLst/>
            <a:cxnLst/>
            <a:rect l="l" t="t" r="r" b="b"/>
            <a:pathLst>
              <a:path w="6475818" h="3548208">
                <a:moveTo>
                  <a:pt x="0" y="0"/>
                </a:moveTo>
                <a:lnTo>
                  <a:pt x="6475818" y="0"/>
                </a:lnTo>
                <a:lnTo>
                  <a:pt x="6475818" y="3548208"/>
                </a:lnTo>
                <a:lnTo>
                  <a:pt x="0" y="3548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CBECF69-58FB-CBDB-E4BE-28B5FDB59AB5}"/>
              </a:ext>
            </a:extLst>
          </p:cNvPr>
          <p:cNvSpPr/>
          <p:nvPr/>
        </p:nvSpPr>
        <p:spPr>
          <a:xfrm flipH="1">
            <a:off x="-2887856" y="7260312"/>
            <a:ext cx="5775712" cy="4757086"/>
          </a:xfrm>
          <a:custGeom>
            <a:avLst/>
            <a:gdLst/>
            <a:ahLst/>
            <a:cxnLst/>
            <a:rect l="l" t="t" r="r" b="b"/>
            <a:pathLst>
              <a:path w="5775712" h="4757086">
                <a:moveTo>
                  <a:pt x="5775712" y="0"/>
                </a:moveTo>
                <a:lnTo>
                  <a:pt x="0" y="0"/>
                </a:lnTo>
                <a:lnTo>
                  <a:pt x="0" y="4757086"/>
                </a:lnTo>
                <a:lnTo>
                  <a:pt x="5775712" y="4757086"/>
                </a:lnTo>
                <a:lnTo>
                  <a:pt x="57757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C0313581-EF66-B44C-DF0F-6A0ABF059C57}"/>
              </a:ext>
            </a:extLst>
          </p:cNvPr>
          <p:cNvSpPr/>
          <p:nvPr/>
        </p:nvSpPr>
        <p:spPr>
          <a:xfrm>
            <a:off x="3189016" y="8450887"/>
            <a:ext cx="2616261" cy="1187968"/>
          </a:xfrm>
          <a:custGeom>
            <a:avLst/>
            <a:gdLst/>
            <a:ahLst/>
            <a:cxnLst/>
            <a:rect l="l" t="t" r="r" b="b"/>
            <a:pathLst>
              <a:path w="2616261" h="1187968">
                <a:moveTo>
                  <a:pt x="0" y="0"/>
                </a:moveTo>
                <a:lnTo>
                  <a:pt x="2616261" y="0"/>
                </a:lnTo>
                <a:lnTo>
                  <a:pt x="2616261" y="1187968"/>
                </a:lnTo>
                <a:lnTo>
                  <a:pt x="0" y="11879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0AF6C13-B358-9A8B-9EE4-B602EE96E868}"/>
              </a:ext>
            </a:extLst>
          </p:cNvPr>
          <p:cNvSpPr txBox="1"/>
          <p:nvPr/>
        </p:nvSpPr>
        <p:spPr>
          <a:xfrm>
            <a:off x="5234382" y="2301025"/>
            <a:ext cx="7519819" cy="1694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Di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dasar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laut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ada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rumput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laut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karang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, dan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ganggang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b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Karang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warna-warni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disebut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terumbu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karang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!</a:t>
            </a:r>
            <a:endParaRPr lang="en-US" sz="2999" dirty="0">
              <a:solidFill>
                <a:schemeClr val="bg1"/>
              </a:solidFill>
              <a:latin typeface="Comic Sans MS" panose="030F0702030302020204" pitchFamily="66" charset="0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5D3C1034-F10B-FAB5-1262-2909F2D3A68B}"/>
              </a:ext>
            </a:extLst>
          </p:cNvPr>
          <p:cNvSpPr/>
          <p:nvPr/>
        </p:nvSpPr>
        <p:spPr>
          <a:xfrm flipH="1">
            <a:off x="13653836" y="1025293"/>
            <a:ext cx="2140869" cy="972106"/>
          </a:xfrm>
          <a:custGeom>
            <a:avLst/>
            <a:gdLst/>
            <a:ahLst/>
            <a:cxnLst/>
            <a:rect l="l" t="t" r="r" b="b"/>
            <a:pathLst>
              <a:path w="2140869" h="972106">
                <a:moveTo>
                  <a:pt x="2140869" y="0"/>
                </a:moveTo>
                <a:lnTo>
                  <a:pt x="0" y="0"/>
                </a:lnTo>
                <a:lnTo>
                  <a:pt x="0" y="972107"/>
                </a:lnTo>
                <a:lnTo>
                  <a:pt x="2140869" y="972107"/>
                </a:lnTo>
                <a:lnTo>
                  <a:pt x="214086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Rectangle 24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E3E0C5B2-C250-21F5-67F0-1F25D4BD46AA}"/>
              </a:ext>
            </a:extLst>
          </p:cNvPr>
          <p:cNvSpPr/>
          <p:nvPr/>
        </p:nvSpPr>
        <p:spPr>
          <a:xfrm>
            <a:off x="12307370" y="8531188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" action="ppaction://hlinkshowjump?jump=next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F28C6BF9-7FA8-5FD4-2421-F988E53E89F1}"/>
              </a:ext>
            </a:extLst>
          </p:cNvPr>
          <p:cNvSpPr/>
          <p:nvPr/>
        </p:nvSpPr>
        <p:spPr>
          <a:xfrm>
            <a:off x="12560384" y="8742951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952AE451-9482-5A98-1E0B-3922006FAE28}"/>
              </a:ext>
            </a:extLst>
          </p:cNvPr>
          <p:cNvSpPr/>
          <p:nvPr/>
        </p:nvSpPr>
        <p:spPr>
          <a:xfrm>
            <a:off x="3924356" y="8529374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hlinkClick r:id="" action="ppaction://hlinkshowjump?jump=previousslide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C809104D-60D0-4AA1-3727-8AF128AA9221}"/>
              </a:ext>
            </a:extLst>
          </p:cNvPr>
          <p:cNvSpPr/>
          <p:nvPr/>
        </p:nvSpPr>
        <p:spPr>
          <a:xfrm rot="10800000">
            <a:off x="4234948" y="8742952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02EE9A-0027-3C24-8C3A-F349FC118D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r="20711"/>
          <a:stretch/>
        </p:blipFill>
        <p:spPr>
          <a:xfrm>
            <a:off x="348579" y="2817056"/>
            <a:ext cx="5547633" cy="4735269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906987-1A54-0C3F-B484-69081F7EB5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9" r="11019"/>
          <a:stretch/>
        </p:blipFill>
        <p:spPr>
          <a:xfrm>
            <a:off x="6386198" y="4213634"/>
            <a:ext cx="5547633" cy="4735269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56F36B-A853-B4DB-4ED3-95E1D613E2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7" r="19247"/>
          <a:stretch/>
        </p:blipFill>
        <p:spPr>
          <a:xfrm>
            <a:off x="12505585" y="2712123"/>
            <a:ext cx="5547633" cy="47352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75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DC8F8-AC27-61F5-29F2-5F76A9AC5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350012-22A3-03FC-6AB5-2B1590205D9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6" t="-55785" r="-10510" b="-58008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1278CAE-ED14-A3F6-31B0-8A3DE8F74AD8}"/>
              </a:ext>
            </a:extLst>
          </p:cNvPr>
          <p:cNvSpPr txBox="1"/>
          <p:nvPr/>
        </p:nvSpPr>
        <p:spPr>
          <a:xfrm>
            <a:off x="3492747" y="1222580"/>
            <a:ext cx="10611301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dirty="0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LAUT BIKIN SENANG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A3D12C6-1B45-D68D-9C1A-838EE458262B}"/>
              </a:ext>
            </a:extLst>
          </p:cNvPr>
          <p:cNvGrpSpPr/>
          <p:nvPr/>
        </p:nvGrpSpPr>
        <p:grpSpPr>
          <a:xfrm>
            <a:off x="6106436" y="3550631"/>
            <a:ext cx="6075128" cy="6061278"/>
            <a:chOff x="0" y="0"/>
            <a:chExt cx="8100170" cy="808170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8EE7576-1D12-685C-BBB4-28F94B105F7F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D5E2FEA-D313-5E8E-7785-46F39A322BE1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3721D3F-5516-4B60-E853-636559328F9D}"/>
              </a:ext>
            </a:extLst>
          </p:cNvPr>
          <p:cNvGrpSpPr/>
          <p:nvPr/>
        </p:nvGrpSpPr>
        <p:grpSpPr>
          <a:xfrm>
            <a:off x="31308" y="2112861"/>
            <a:ext cx="6075128" cy="6061278"/>
            <a:chOff x="0" y="0"/>
            <a:chExt cx="8100170" cy="808170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F3F724-EA5B-FE91-7727-53BEA0D277E3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A528000-46F0-A0E2-22B2-5761B57B3A26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268810E-D9F7-210F-054D-F3DD5ADFC1EF}"/>
              </a:ext>
            </a:extLst>
          </p:cNvPr>
          <p:cNvGrpSpPr/>
          <p:nvPr/>
        </p:nvGrpSpPr>
        <p:grpSpPr>
          <a:xfrm>
            <a:off x="12181564" y="2112861"/>
            <a:ext cx="6075128" cy="6061278"/>
            <a:chOff x="0" y="0"/>
            <a:chExt cx="8100170" cy="808170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1A0B724-C367-F7E3-FAA6-0A8560470F7B}"/>
                </a:ext>
              </a:extLst>
            </p:cNvPr>
            <p:cNvSpPr/>
            <p:nvPr/>
          </p:nvSpPr>
          <p:spPr>
            <a:xfrm>
              <a:off x="0" y="193563"/>
              <a:ext cx="8100170" cy="7694577"/>
            </a:xfrm>
            <a:custGeom>
              <a:avLst/>
              <a:gdLst/>
              <a:ahLst/>
              <a:cxnLst/>
              <a:rect l="l" t="t" r="r" b="b"/>
              <a:pathLst>
                <a:path w="8100170" h="7694577">
                  <a:moveTo>
                    <a:pt x="0" y="0"/>
                  </a:moveTo>
                  <a:lnTo>
                    <a:pt x="8100170" y="0"/>
                  </a:lnTo>
                  <a:lnTo>
                    <a:pt x="8100170" y="7694578"/>
                  </a:lnTo>
                  <a:lnTo>
                    <a:pt x="0" y="7694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7125313-E57E-A6E3-FD9F-183CA6CBE41D}"/>
                </a:ext>
              </a:extLst>
            </p:cNvPr>
            <p:cNvSpPr/>
            <p:nvPr/>
          </p:nvSpPr>
          <p:spPr>
            <a:xfrm>
              <a:off x="95101" y="0"/>
              <a:ext cx="7909968" cy="8081704"/>
            </a:xfrm>
            <a:custGeom>
              <a:avLst/>
              <a:gdLst/>
              <a:ahLst/>
              <a:cxnLst/>
              <a:rect l="l" t="t" r="r" b="b"/>
              <a:pathLst>
                <a:path w="7909968" h="8081704">
                  <a:moveTo>
                    <a:pt x="0" y="0"/>
                  </a:moveTo>
                  <a:lnTo>
                    <a:pt x="7909968" y="0"/>
                  </a:lnTo>
                  <a:lnTo>
                    <a:pt x="7909968" y="8081704"/>
                  </a:lnTo>
                  <a:lnTo>
                    <a:pt x="0" y="8081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CB1F1A11-3DC2-3B16-AD02-6C9E78D58969}"/>
              </a:ext>
            </a:extLst>
          </p:cNvPr>
          <p:cNvSpPr/>
          <p:nvPr/>
        </p:nvSpPr>
        <p:spPr>
          <a:xfrm>
            <a:off x="-1285516" y="587909"/>
            <a:ext cx="5040764" cy="4555591"/>
          </a:xfrm>
          <a:custGeom>
            <a:avLst/>
            <a:gdLst/>
            <a:ahLst/>
            <a:cxnLst/>
            <a:rect l="l" t="t" r="r" b="b"/>
            <a:pathLst>
              <a:path w="5040764" h="4555591">
                <a:moveTo>
                  <a:pt x="0" y="0"/>
                </a:moveTo>
                <a:lnTo>
                  <a:pt x="5040765" y="0"/>
                </a:lnTo>
                <a:lnTo>
                  <a:pt x="5040765" y="4555591"/>
                </a:lnTo>
                <a:lnTo>
                  <a:pt x="0" y="4555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0F79E34-76C9-9F85-C01E-5FB9EE6841D5}"/>
              </a:ext>
            </a:extLst>
          </p:cNvPr>
          <p:cNvSpPr/>
          <p:nvPr/>
        </p:nvSpPr>
        <p:spPr>
          <a:xfrm>
            <a:off x="15758745" y="6581270"/>
            <a:ext cx="4995894" cy="4114800"/>
          </a:xfrm>
          <a:custGeom>
            <a:avLst/>
            <a:gdLst/>
            <a:ahLst/>
            <a:cxnLst/>
            <a:rect l="l" t="t" r="r" b="b"/>
            <a:pathLst>
              <a:path w="4995894" h="4114800">
                <a:moveTo>
                  <a:pt x="0" y="0"/>
                </a:moveTo>
                <a:lnTo>
                  <a:pt x="4995894" y="0"/>
                </a:lnTo>
                <a:lnTo>
                  <a:pt x="499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8267826-F962-F565-DBEE-8AF4656C9DC0}"/>
              </a:ext>
            </a:extLst>
          </p:cNvPr>
          <p:cNvSpPr/>
          <p:nvPr/>
        </p:nvSpPr>
        <p:spPr>
          <a:xfrm>
            <a:off x="14322433" y="7495940"/>
            <a:ext cx="6475818" cy="3548208"/>
          </a:xfrm>
          <a:custGeom>
            <a:avLst/>
            <a:gdLst/>
            <a:ahLst/>
            <a:cxnLst/>
            <a:rect l="l" t="t" r="r" b="b"/>
            <a:pathLst>
              <a:path w="6475818" h="3548208">
                <a:moveTo>
                  <a:pt x="0" y="0"/>
                </a:moveTo>
                <a:lnTo>
                  <a:pt x="6475818" y="0"/>
                </a:lnTo>
                <a:lnTo>
                  <a:pt x="6475818" y="3548208"/>
                </a:lnTo>
                <a:lnTo>
                  <a:pt x="0" y="3548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0491BBF-ACBC-EB45-AE8D-0836E49B38F8}"/>
              </a:ext>
            </a:extLst>
          </p:cNvPr>
          <p:cNvSpPr/>
          <p:nvPr/>
        </p:nvSpPr>
        <p:spPr>
          <a:xfrm flipH="1">
            <a:off x="-2887856" y="7260312"/>
            <a:ext cx="5775712" cy="4757086"/>
          </a:xfrm>
          <a:custGeom>
            <a:avLst/>
            <a:gdLst/>
            <a:ahLst/>
            <a:cxnLst/>
            <a:rect l="l" t="t" r="r" b="b"/>
            <a:pathLst>
              <a:path w="5775712" h="4757086">
                <a:moveTo>
                  <a:pt x="5775712" y="0"/>
                </a:moveTo>
                <a:lnTo>
                  <a:pt x="0" y="0"/>
                </a:lnTo>
                <a:lnTo>
                  <a:pt x="0" y="4757086"/>
                </a:lnTo>
                <a:lnTo>
                  <a:pt x="5775712" y="4757086"/>
                </a:lnTo>
                <a:lnTo>
                  <a:pt x="57757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5EB0A97-E990-917C-D1A6-F7CB92E689CF}"/>
              </a:ext>
            </a:extLst>
          </p:cNvPr>
          <p:cNvSpPr/>
          <p:nvPr/>
        </p:nvSpPr>
        <p:spPr>
          <a:xfrm>
            <a:off x="3189016" y="8450887"/>
            <a:ext cx="2616261" cy="1187968"/>
          </a:xfrm>
          <a:custGeom>
            <a:avLst/>
            <a:gdLst/>
            <a:ahLst/>
            <a:cxnLst/>
            <a:rect l="l" t="t" r="r" b="b"/>
            <a:pathLst>
              <a:path w="2616261" h="1187968">
                <a:moveTo>
                  <a:pt x="0" y="0"/>
                </a:moveTo>
                <a:lnTo>
                  <a:pt x="2616261" y="0"/>
                </a:lnTo>
                <a:lnTo>
                  <a:pt x="2616261" y="1187968"/>
                </a:lnTo>
                <a:lnTo>
                  <a:pt x="0" y="11879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C8E606E-9A7F-2098-9F31-055C51C4530C}"/>
              </a:ext>
            </a:extLst>
          </p:cNvPr>
          <p:cNvSpPr txBox="1"/>
          <p:nvPr/>
        </p:nvSpPr>
        <p:spPr>
          <a:xfrm>
            <a:off x="5234382" y="2301025"/>
            <a:ext cx="7519819" cy="127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Di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laut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kita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bisa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bermain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berenang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, dan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melihat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kapal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b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Laut juga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tempat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nelayan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mencari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ikan.</a:t>
            </a:r>
            <a:endParaRPr lang="en-US" sz="2999" dirty="0">
              <a:solidFill>
                <a:schemeClr val="bg1"/>
              </a:solidFill>
              <a:latin typeface="Comic Sans MS" panose="030F0702030302020204" pitchFamily="66" charset="0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1DA82E03-E46A-7D4D-9CAE-9C924CDEB5CD}"/>
              </a:ext>
            </a:extLst>
          </p:cNvPr>
          <p:cNvSpPr/>
          <p:nvPr/>
        </p:nvSpPr>
        <p:spPr>
          <a:xfrm flipH="1">
            <a:off x="13653836" y="1025293"/>
            <a:ext cx="2140869" cy="972106"/>
          </a:xfrm>
          <a:custGeom>
            <a:avLst/>
            <a:gdLst/>
            <a:ahLst/>
            <a:cxnLst/>
            <a:rect l="l" t="t" r="r" b="b"/>
            <a:pathLst>
              <a:path w="2140869" h="972106">
                <a:moveTo>
                  <a:pt x="2140869" y="0"/>
                </a:moveTo>
                <a:lnTo>
                  <a:pt x="0" y="0"/>
                </a:lnTo>
                <a:lnTo>
                  <a:pt x="0" y="972107"/>
                </a:lnTo>
                <a:lnTo>
                  <a:pt x="2140869" y="972107"/>
                </a:lnTo>
                <a:lnTo>
                  <a:pt x="214086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Rectangle 24">
            <a:hlinkClick r:id="rId11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2A755BF8-90B8-FE53-1073-3CE32AF77913}"/>
              </a:ext>
            </a:extLst>
          </p:cNvPr>
          <p:cNvSpPr/>
          <p:nvPr/>
        </p:nvSpPr>
        <p:spPr>
          <a:xfrm>
            <a:off x="12307370" y="8531188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rId11" action="ppaction://hlinksldjump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18E516BC-342B-D90C-40BA-B0844FC4164B}"/>
              </a:ext>
            </a:extLst>
          </p:cNvPr>
          <p:cNvSpPr/>
          <p:nvPr/>
        </p:nvSpPr>
        <p:spPr>
          <a:xfrm>
            <a:off x="12560384" y="8742951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hlinkClick r:id="" action="ppaction://hlinkshowjump?jump=previous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62FC9C40-016F-324A-1D6D-1473E7E4E1F0}"/>
              </a:ext>
            </a:extLst>
          </p:cNvPr>
          <p:cNvSpPr/>
          <p:nvPr/>
        </p:nvSpPr>
        <p:spPr>
          <a:xfrm>
            <a:off x="3924356" y="8529374"/>
            <a:ext cx="1916584" cy="937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hlinkClick r:id="" action="ppaction://hlinkshowjump?jump=previous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D6ABB541-0D0E-07A4-525C-59E7FEF8C319}"/>
              </a:ext>
            </a:extLst>
          </p:cNvPr>
          <p:cNvSpPr/>
          <p:nvPr/>
        </p:nvSpPr>
        <p:spPr>
          <a:xfrm rot="10800000">
            <a:off x="4234948" y="8742952"/>
            <a:ext cx="1295400" cy="5102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ACED3E-1B81-CCD0-F98A-2B400D763A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17782"/>
          <a:stretch/>
        </p:blipFill>
        <p:spPr>
          <a:xfrm>
            <a:off x="348579" y="2817056"/>
            <a:ext cx="5547633" cy="4735269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796E5F-8F10-7ABC-9AC9-7B0AF495D3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3" r="11143"/>
          <a:stretch/>
        </p:blipFill>
        <p:spPr>
          <a:xfrm>
            <a:off x="6386198" y="4213634"/>
            <a:ext cx="5547633" cy="4735269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9CC3A0-8992-9C9B-F79D-B634832FA7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" r="6067"/>
          <a:stretch/>
        </p:blipFill>
        <p:spPr>
          <a:xfrm>
            <a:off x="12505585" y="2712123"/>
            <a:ext cx="5547633" cy="47352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750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6" t="-55785" r="-10510" b="-5800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65769" y="-1643005"/>
            <a:ext cx="13387920" cy="13357399"/>
            <a:chOff x="0" y="0"/>
            <a:chExt cx="17850560" cy="17809865"/>
          </a:xfrm>
        </p:grpSpPr>
        <p:sp>
          <p:nvSpPr>
            <p:cNvPr id="4" name="Freeform 4"/>
            <p:cNvSpPr/>
            <p:nvPr/>
          </p:nvSpPr>
          <p:spPr>
            <a:xfrm>
              <a:off x="0" y="426561"/>
              <a:ext cx="17850560" cy="16956744"/>
            </a:xfrm>
            <a:custGeom>
              <a:avLst/>
              <a:gdLst/>
              <a:ahLst/>
              <a:cxnLst/>
              <a:rect l="l" t="t" r="r" b="b"/>
              <a:pathLst>
                <a:path w="17850560" h="16956744">
                  <a:moveTo>
                    <a:pt x="0" y="0"/>
                  </a:moveTo>
                  <a:lnTo>
                    <a:pt x="17850560" y="0"/>
                  </a:lnTo>
                  <a:lnTo>
                    <a:pt x="17850560" y="16956743"/>
                  </a:lnTo>
                  <a:lnTo>
                    <a:pt x="0" y="16956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09577" y="0"/>
              <a:ext cx="17431406" cy="17809865"/>
            </a:xfrm>
            <a:custGeom>
              <a:avLst/>
              <a:gdLst/>
              <a:ahLst/>
              <a:cxnLst/>
              <a:rect l="l" t="t" r="r" b="b"/>
              <a:pathLst>
                <a:path w="17431406" h="17809865">
                  <a:moveTo>
                    <a:pt x="0" y="0"/>
                  </a:moveTo>
                  <a:lnTo>
                    <a:pt x="17431406" y="0"/>
                  </a:lnTo>
                  <a:lnTo>
                    <a:pt x="17431406" y="17809865"/>
                  </a:lnTo>
                  <a:lnTo>
                    <a:pt x="0" y="17809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99162" flipH="1">
            <a:off x="12768459" y="494805"/>
            <a:ext cx="8435368" cy="4386391"/>
          </a:xfrm>
          <a:custGeom>
            <a:avLst/>
            <a:gdLst/>
            <a:ahLst/>
            <a:cxnLst/>
            <a:rect l="l" t="t" r="r" b="b"/>
            <a:pathLst>
              <a:path w="8435368" h="4386391">
                <a:moveTo>
                  <a:pt x="8435368" y="0"/>
                </a:moveTo>
                <a:lnTo>
                  <a:pt x="0" y="0"/>
                </a:lnTo>
                <a:lnTo>
                  <a:pt x="0" y="4386391"/>
                </a:lnTo>
                <a:lnTo>
                  <a:pt x="8435368" y="4386391"/>
                </a:lnTo>
                <a:lnTo>
                  <a:pt x="843536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81095">
            <a:off x="1019280" y="760177"/>
            <a:ext cx="2871076" cy="4383323"/>
          </a:xfrm>
          <a:custGeom>
            <a:avLst/>
            <a:gdLst/>
            <a:ahLst/>
            <a:cxnLst/>
            <a:rect l="l" t="t" r="r" b="b"/>
            <a:pathLst>
              <a:path w="2871076" h="4383323">
                <a:moveTo>
                  <a:pt x="0" y="0"/>
                </a:moveTo>
                <a:lnTo>
                  <a:pt x="2871076" y="0"/>
                </a:lnTo>
                <a:lnTo>
                  <a:pt x="2871076" y="4383323"/>
                </a:lnTo>
                <a:lnTo>
                  <a:pt x="0" y="4383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43050" y="5143500"/>
            <a:ext cx="5989820" cy="6325120"/>
          </a:xfrm>
          <a:custGeom>
            <a:avLst/>
            <a:gdLst/>
            <a:ahLst/>
            <a:cxnLst/>
            <a:rect l="l" t="t" r="r" b="b"/>
            <a:pathLst>
              <a:path w="5989820" h="6325120">
                <a:moveTo>
                  <a:pt x="0" y="0"/>
                </a:moveTo>
                <a:lnTo>
                  <a:pt x="5989820" y="0"/>
                </a:lnTo>
                <a:lnTo>
                  <a:pt x="5989820" y="6325120"/>
                </a:lnTo>
                <a:lnTo>
                  <a:pt x="0" y="6325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24831" y="4078919"/>
            <a:ext cx="8638337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ID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Ikan </a:t>
            </a:r>
            <a:r>
              <a:rPr lang="en-ID" sz="36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tinggal</a:t>
            </a:r>
            <a:r>
              <a:rPr lang="en-ID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 di mana?</a:t>
            </a:r>
            <a:endParaRPr lang="en-US" sz="3600" dirty="0">
              <a:solidFill>
                <a:schemeClr val="bg1"/>
              </a:solidFill>
              <a:latin typeface="Comic Sans MS" panose="030F0702030302020204" pitchFamily="66" charset="0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10" name="Freeform 10"/>
          <p:cNvSpPr/>
          <p:nvPr/>
        </p:nvSpPr>
        <p:spPr>
          <a:xfrm flipH="1">
            <a:off x="-1164989" y="5497079"/>
            <a:ext cx="5989820" cy="6325120"/>
          </a:xfrm>
          <a:custGeom>
            <a:avLst/>
            <a:gdLst/>
            <a:ahLst/>
            <a:cxnLst/>
            <a:rect l="l" t="t" r="r" b="b"/>
            <a:pathLst>
              <a:path w="5989820" h="6325120">
                <a:moveTo>
                  <a:pt x="5989821" y="0"/>
                </a:moveTo>
                <a:lnTo>
                  <a:pt x="0" y="0"/>
                </a:lnTo>
                <a:lnTo>
                  <a:pt x="0" y="6325120"/>
                </a:lnTo>
                <a:lnTo>
                  <a:pt x="5989821" y="6325120"/>
                </a:lnTo>
                <a:lnTo>
                  <a:pt x="5989821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570616" y="5497079"/>
            <a:ext cx="998118" cy="1639619"/>
          </a:xfrm>
          <a:custGeom>
            <a:avLst/>
            <a:gdLst/>
            <a:ahLst/>
            <a:cxnLst/>
            <a:rect l="l" t="t" r="r" b="b"/>
            <a:pathLst>
              <a:path w="998118" h="1639619">
                <a:moveTo>
                  <a:pt x="0" y="0"/>
                </a:moveTo>
                <a:lnTo>
                  <a:pt x="998117" y="0"/>
                </a:lnTo>
                <a:lnTo>
                  <a:pt x="998117" y="1639619"/>
                </a:lnTo>
                <a:lnTo>
                  <a:pt x="0" y="16396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4168018" y="5143500"/>
            <a:ext cx="998118" cy="1639619"/>
          </a:xfrm>
          <a:custGeom>
            <a:avLst/>
            <a:gdLst/>
            <a:ahLst/>
            <a:cxnLst/>
            <a:rect l="l" t="t" r="r" b="b"/>
            <a:pathLst>
              <a:path w="998118" h="1639619">
                <a:moveTo>
                  <a:pt x="998118" y="0"/>
                </a:moveTo>
                <a:lnTo>
                  <a:pt x="0" y="0"/>
                </a:lnTo>
                <a:lnTo>
                  <a:pt x="0" y="1639619"/>
                </a:lnTo>
                <a:lnTo>
                  <a:pt x="998118" y="1639619"/>
                </a:lnTo>
                <a:lnTo>
                  <a:pt x="99811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646737" y="8066184"/>
            <a:ext cx="3093124" cy="3402437"/>
          </a:xfrm>
          <a:custGeom>
            <a:avLst/>
            <a:gdLst/>
            <a:ahLst/>
            <a:cxnLst/>
            <a:rect l="l" t="t" r="r" b="b"/>
            <a:pathLst>
              <a:path w="3093124" h="3402437">
                <a:moveTo>
                  <a:pt x="0" y="0"/>
                </a:moveTo>
                <a:lnTo>
                  <a:pt x="3093124" y="0"/>
                </a:lnTo>
                <a:lnTo>
                  <a:pt x="3093124" y="3402436"/>
                </a:lnTo>
                <a:lnTo>
                  <a:pt x="0" y="34024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957416" y="2035522"/>
            <a:ext cx="10373167" cy="189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4"/>
              </a:lnSpc>
            </a:pPr>
            <a:r>
              <a:rPr lang="en-US" sz="10946" dirty="0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KUIS CERIA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10548139" y="8066184"/>
            <a:ext cx="3093124" cy="3402437"/>
          </a:xfrm>
          <a:custGeom>
            <a:avLst/>
            <a:gdLst/>
            <a:ahLst/>
            <a:cxnLst/>
            <a:rect l="l" t="t" r="r" b="b"/>
            <a:pathLst>
              <a:path w="3093124" h="3402437">
                <a:moveTo>
                  <a:pt x="3093124" y="0"/>
                </a:moveTo>
                <a:lnTo>
                  <a:pt x="0" y="0"/>
                </a:lnTo>
                <a:lnTo>
                  <a:pt x="0" y="3402436"/>
                </a:lnTo>
                <a:lnTo>
                  <a:pt x="3093124" y="3402436"/>
                </a:lnTo>
                <a:lnTo>
                  <a:pt x="309312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9">
            <a:hlinkClick r:id="" action="ppaction://noaction">
              <a:snd r:embed="rId11" name="Wrong Sound Effect (Sound Effect Salah).wav"/>
            </a:hlinkClick>
            <a:extLst>
              <a:ext uri="{FF2B5EF4-FFF2-40B4-BE49-F238E27FC236}">
                <a16:creationId xmlns:a16="http://schemas.microsoft.com/office/drawing/2014/main" id="{7649ADDF-4DD7-AA53-8BE8-31003D01775A}"/>
              </a:ext>
            </a:extLst>
          </p:cNvPr>
          <p:cNvSpPr txBox="1"/>
          <p:nvPr/>
        </p:nvSpPr>
        <p:spPr>
          <a:xfrm>
            <a:off x="4306676" y="4931018"/>
            <a:ext cx="2607570" cy="61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  <a:ea typeface="KG Primary Penmanship"/>
                <a:cs typeface="KG Primary Penmanship"/>
                <a:sym typeface="KG Primary Penmanship"/>
              </a:rPr>
              <a:t>A. Rumah</a:t>
            </a:r>
          </a:p>
        </p:txBody>
      </p:sp>
      <p:sp>
        <p:nvSpPr>
          <p:cNvPr id="17" name="TextBox 9">
            <a:hlinkClick r:id="" action="ppaction://noaction">
              <a:snd r:embed="rId11" name="Wrong Sound Effect (Sound Effect Salah).wav"/>
            </a:hlinkClick>
            <a:extLst>
              <a:ext uri="{FF2B5EF4-FFF2-40B4-BE49-F238E27FC236}">
                <a16:creationId xmlns:a16="http://schemas.microsoft.com/office/drawing/2014/main" id="{E21F9A62-84AD-77EB-0C42-E537901CA131}"/>
              </a:ext>
            </a:extLst>
          </p:cNvPr>
          <p:cNvSpPr txBox="1"/>
          <p:nvPr/>
        </p:nvSpPr>
        <p:spPr>
          <a:xfrm>
            <a:off x="7419366" y="4961019"/>
            <a:ext cx="2863807" cy="596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  <a:ea typeface="KG Primary Penmanship"/>
                <a:cs typeface="KG Primary Penmanship"/>
                <a:sym typeface="KG Primary Penmanship"/>
              </a:rPr>
              <a:t>B. Jalan Raya</a:t>
            </a:r>
          </a:p>
        </p:txBody>
      </p:sp>
      <p:sp>
        <p:nvSpPr>
          <p:cNvPr id="18" name="TextBox 9">
            <a:hlinkClick r:id="" action="ppaction://hlinkshowjump?jump=nextslide">
              <a:snd r:embed="rId12" name="BACKSOUND BENAR CORRECT SOUND EFFECT.wav"/>
            </a:hlinkClick>
            <a:extLst>
              <a:ext uri="{FF2B5EF4-FFF2-40B4-BE49-F238E27FC236}">
                <a16:creationId xmlns:a16="http://schemas.microsoft.com/office/drawing/2014/main" id="{21DCA733-2919-6693-6BE4-F6C328FA3827}"/>
              </a:ext>
            </a:extLst>
          </p:cNvPr>
          <p:cNvSpPr txBox="1"/>
          <p:nvPr/>
        </p:nvSpPr>
        <p:spPr>
          <a:xfrm>
            <a:off x="10688163" y="4955129"/>
            <a:ext cx="2607570" cy="61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  <a:ea typeface="KG Primary Penmanship"/>
                <a:cs typeface="KG Primary Penmanship"/>
                <a:sym typeface="KG Primary Penmanship"/>
              </a:rPr>
              <a:t>C. Laut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F375-1B02-A979-F214-3F153DFD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D117BA-0AB5-BC4B-B59F-E2B2DDA79B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6" t="-55785" r="-10510" b="-58008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FD80DA-C655-9455-36CC-8140280DCA3E}"/>
              </a:ext>
            </a:extLst>
          </p:cNvPr>
          <p:cNvGrpSpPr/>
          <p:nvPr/>
        </p:nvGrpSpPr>
        <p:grpSpPr>
          <a:xfrm>
            <a:off x="2365769" y="-1643005"/>
            <a:ext cx="13387920" cy="13357399"/>
            <a:chOff x="0" y="0"/>
            <a:chExt cx="17850560" cy="1780986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9D03880-D114-F3B4-5608-4C92F366A06F}"/>
                </a:ext>
              </a:extLst>
            </p:cNvPr>
            <p:cNvSpPr/>
            <p:nvPr/>
          </p:nvSpPr>
          <p:spPr>
            <a:xfrm>
              <a:off x="0" y="426561"/>
              <a:ext cx="17850560" cy="16956744"/>
            </a:xfrm>
            <a:custGeom>
              <a:avLst/>
              <a:gdLst/>
              <a:ahLst/>
              <a:cxnLst/>
              <a:rect l="l" t="t" r="r" b="b"/>
              <a:pathLst>
                <a:path w="17850560" h="16956744">
                  <a:moveTo>
                    <a:pt x="0" y="0"/>
                  </a:moveTo>
                  <a:lnTo>
                    <a:pt x="17850560" y="0"/>
                  </a:lnTo>
                  <a:lnTo>
                    <a:pt x="17850560" y="16956743"/>
                  </a:lnTo>
                  <a:lnTo>
                    <a:pt x="0" y="16956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1649" t="-42701"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26DFB08-96A4-F5C4-C08B-A313B5B9CAC1}"/>
                </a:ext>
              </a:extLst>
            </p:cNvPr>
            <p:cNvSpPr/>
            <p:nvPr/>
          </p:nvSpPr>
          <p:spPr>
            <a:xfrm>
              <a:off x="209577" y="0"/>
              <a:ext cx="17431406" cy="17809865"/>
            </a:xfrm>
            <a:custGeom>
              <a:avLst/>
              <a:gdLst/>
              <a:ahLst/>
              <a:cxnLst/>
              <a:rect l="l" t="t" r="r" b="b"/>
              <a:pathLst>
                <a:path w="17431406" h="17809865">
                  <a:moveTo>
                    <a:pt x="0" y="0"/>
                  </a:moveTo>
                  <a:lnTo>
                    <a:pt x="17431406" y="0"/>
                  </a:lnTo>
                  <a:lnTo>
                    <a:pt x="17431406" y="17809865"/>
                  </a:lnTo>
                  <a:lnTo>
                    <a:pt x="0" y="17809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5BD625A-F57F-8E75-059F-6B3201BFFB5C}"/>
              </a:ext>
            </a:extLst>
          </p:cNvPr>
          <p:cNvSpPr/>
          <p:nvPr/>
        </p:nvSpPr>
        <p:spPr>
          <a:xfrm rot="299162" flipH="1">
            <a:off x="12768459" y="494805"/>
            <a:ext cx="8435368" cy="4386391"/>
          </a:xfrm>
          <a:custGeom>
            <a:avLst/>
            <a:gdLst/>
            <a:ahLst/>
            <a:cxnLst/>
            <a:rect l="l" t="t" r="r" b="b"/>
            <a:pathLst>
              <a:path w="8435368" h="4386391">
                <a:moveTo>
                  <a:pt x="8435368" y="0"/>
                </a:moveTo>
                <a:lnTo>
                  <a:pt x="0" y="0"/>
                </a:lnTo>
                <a:lnTo>
                  <a:pt x="0" y="4386391"/>
                </a:lnTo>
                <a:lnTo>
                  <a:pt x="8435368" y="4386391"/>
                </a:lnTo>
                <a:lnTo>
                  <a:pt x="843536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BC04CCE-26E0-09CF-FB3A-968737ECF2AE}"/>
              </a:ext>
            </a:extLst>
          </p:cNvPr>
          <p:cNvSpPr/>
          <p:nvPr/>
        </p:nvSpPr>
        <p:spPr>
          <a:xfrm rot="381095">
            <a:off x="1019280" y="760177"/>
            <a:ext cx="2871076" cy="4383323"/>
          </a:xfrm>
          <a:custGeom>
            <a:avLst/>
            <a:gdLst/>
            <a:ahLst/>
            <a:cxnLst/>
            <a:rect l="l" t="t" r="r" b="b"/>
            <a:pathLst>
              <a:path w="2871076" h="4383323">
                <a:moveTo>
                  <a:pt x="0" y="0"/>
                </a:moveTo>
                <a:lnTo>
                  <a:pt x="2871076" y="0"/>
                </a:lnTo>
                <a:lnTo>
                  <a:pt x="2871076" y="4383323"/>
                </a:lnTo>
                <a:lnTo>
                  <a:pt x="0" y="4383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CA884D8-ACF3-DDCA-A1C2-0D0A1841C4FE}"/>
              </a:ext>
            </a:extLst>
          </p:cNvPr>
          <p:cNvSpPr/>
          <p:nvPr/>
        </p:nvSpPr>
        <p:spPr>
          <a:xfrm>
            <a:off x="12843050" y="5143500"/>
            <a:ext cx="5989820" cy="6325120"/>
          </a:xfrm>
          <a:custGeom>
            <a:avLst/>
            <a:gdLst/>
            <a:ahLst/>
            <a:cxnLst/>
            <a:rect l="l" t="t" r="r" b="b"/>
            <a:pathLst>
              <a:path w="5989820" h="6325120">
                <a:moveTo>
                  <a:pt x="0" y="0"/>
                </a:moveTo>
                <a:lnTo>
                  <a:pt x="5989820" y="0"/>
                </a:lnTo>
                <a:lnTo>
                  <a:pt x="5989820" y="6325120"/>
                </a:lnTo>
                <a:lnTo>
                  <a:pt x="0" y="6325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7AFEA73-15A7-418F-E184-431366852C5C}"/>
              </a:ext>
            </a:extLst>
          </p:cNvPr>
          <p:cNvSpPr txBox="1"/>
          <p:nvPr/>
        </p:nvSpPr>
        <p:spPr>
          <a:xfrm>
            <a:off x="4740560" y="3659247"/>
            <a:ext cx="8638337" cy="1242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fi-FI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Apa nama tumbuhan di laut yang bisa kita makan?</a:t>
            </a:r>
            <a:endParaRPr lang="en-US" sz="3600" dirty="0">
              <a:solidFill>
                <a:schemeClr val="bg1"/>
              </a:solidFill>
              <a:latin typeface="Comic Sans MS" panose="030F0702030302020204" pitchFamily="66" charset="0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CB936E2-321E-C8F7-DC49-4A789B37BEE2}"/>
              </a:ext>
            </a:extLst>
          </p:cNvPr>
          <p:cNvSpPr/>
          <p:nvPr/>
        </p:nvSpPr>
        <p:spPr>
          <a:xfrm flipH="1">
            <a:off x="-1164989" y="5497079"/>
            <a:ext cx="5989820" cy="6325120"/>
          </a:xfrm>
          <a:custGeom>
            <a:avLst/>
            <a:gdLst/>
            <a:ahLst/>
            <a:cxnLst/>
            <a:rect l="l" t="t" r="r" b="b"/>
            <a:pathLst>
              <a:path w="5989820" h="6325120">
                <a:moveTo>
                  <a:pt x="5989821" y="0"/>
                </a:moveTo>
                <a:lnTo>
                  <a:pt x="0" y="0"/>
                </a:lnTo>
                <a:lnTo>
                  <a:pt x="0" y="6325120"/>
                </a:lnTo>
                <a:lnTo>
                  <a:pt x="5989821" y="6325120"/>
                </a:lnTo>
                <a:lnTo>
                  <a:pt x="5989821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C5652CD-6243-0AF5-37DA-6A1EE99345FB}"/>
              </a:ext>
            </a:extLst>
          </p:cNvPr>
          <p:cNvSpPr/>
          <p:nvPr/>
        </p:nvSpPr>
        <p:spPr>
          <a:xfrm>
            <a:off x="2570616" y="5497079"/>
            <a:ext cx="998118" cy="1639619"/>
          </a:xfrm>
          <a:custGeom>
            <a:avLst/>
            <a:gdLst/>
            <a:ahLst/>
            <a:cxnLst/>
            <a:rect l="l" t="t" r="r" b="b"/>
            <a:pathLst>
              <a:path w="998118" h="1639619">
                <a:moveTo>
                  <a:pt x="0" y="0"/>
                </a:moveTo>
                <a:lnTo>
                  <a:pt x="998117" y="0"/>
                </a:lnTo>
                <a:lnTo>
                  <a:pt x="998117" y="1639619"/>
                </a:lnTo>
                <a:lnTo>
                  <a:pt x="0" y="16396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99409F7-4F61-388F-5AC4-75CBAF2DE6AC}"/>
              </a:ext>
            </a:extLst>
          </p:cNvPr>
          <p:cNvSpPr/>
          <p:nvPr/>
        </p:nvSpPr>
        <p:spPr>
          <a:xfrm flipH="1">
            <a:off x="14168018" y="5143500"/>
            <a:ext cx="998118" cy="1639619"/>
          </a:xfrm>
          <a:custGeom>
            <a:avLst/>
            <a:gdLst/>
            <a:ahLst/>
            <a:cxnLst/>
            <a:rect l="l" t="t" r="r" b="b"/>
            <a:pathLst>
              <a:path w="998118" h="1639619">
                <a:moveTo>
                  <a:pt x="998118" y="0"/>
                </a:moveTo>
                <a:lnTo>
                  <a:pt x="0" y="0"/>
                </a:lnTo>
                <a:lnTo>
                  <a:pt x="0" y="1639619"/>
                </a:lnTo>
                <a:lnTo>
                  <a:pt x="998118" y="1639619"/>
                </a:lnTo>
                <a:lnTo>
                  <a:pt x="99811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0523F2D-E7C2-5C26-2E8E-7F4E9135E734}"/>
              </a:ext>
            </a:extLst>
          </p:cNvPr>
          <p:cNvSpPr/>
          <p:nvPr/>
        </p:nvSpPr>
        <p:spPr>
          <a:xfrm>
            <a:off x="4646737" y="8066184"/>
            <a:ext cx="3093124" cy="3402437"/>
          </a:xfrm>
          <a:custGeom>
            <a:avLst/>
            <a:gdLst/>
            <a:ahLst/>
            <a:cxnLst/>
            <a:rect l="l" t="t" r="r" b="b"/>
            <a:pathLst>
              <a:path w="3093124" h="3402437">
                <a:moveTo>
                  <a:pt x="0" y="0"/>
                </a:moveTo>
                <a:lnTo>
                  <a:pt x="3093124" y="0"/>
                </a:lnTo>
                <a:lnTo>
                  <a:pt x="3093124" y="3402436"/>
                </a:lnTo>
                <a:lnTo>
                  <a:pt x="0" y="34024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930E0F6-A107-0B9C-6552-809BE410BC3A}"/>
              </a:ext>
            </a:extLst>
          </p:cNvPr>
          <p:cNvSpPr txBox="1"/>
          <p:nvPr/>
        </p:nvSpPr>
        <p:spPr>
          <a:xfrm>
            <a:off x="3957416" y="2035522"/>
            <a:ext cx="10373167" cy="189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4"/>
              </a:lnSpc>
            </a:pPr>
            <a:r>
              <a:rPr lang="en-US" sz="10946" dirty="0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KUIS CERIA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ACEA8A8-1170-4BB0-F6E0-46749B06E371}"/>
              </a:ext>
            </a:extLst>
          </p:cNvPr>
          <p:cNvSpPr/>
          <p:nvPr/>
        </p:nvSpPr>
        <p:spPr>
          <a:xfrm flipH="1">
            <a:off x="10548139" y="8066184"/>
            <a:ext cx="3093124" cy="3402437"/>
          </a:xfrm>
          <a:custGeom>
            <a:avLst/>
            <a:gdLst/>
            <a:ahLst/>
            <a:cxnLst/>
            <a:rect l="l" t="t" r="r" b="b"/>
            <a:pathLst>
              <a:path w="3093124" h="3402437">
                <a:moveTo>
                  <a:pt x="3093124" y="0"/>
                </a:moveTo>
                <a:lnTo>
                  <a:pt x="0" y="0"/>
                </a:lnTo>
                <a:lnTo>
                  <a:pt x="0" y="3402436"/>
                </a:lnTo>
                <a:lnTo>
                  <a:pt x="3093124" y="3402436"/>
                </a:lnTo>
                <a:lnTo>
                  <a:pt x="309312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9">
            <a:hlinkClick r:id="" action="ppaction://noaction">
              <a:snd r:embed="rId11" name="Wrong Sound Effect (Sound Effect Salah).wav"/>
            </a:hlinkClick>
            <a:extLst>
              <a:ext uri="{FF2B5EF4-FFF2-40B4-BE49-F238E27FC236}">
                <a16:creationId xmlns:a16="http://schemas.microsoft.com/office/drawing/2014/main" id="{FD98F30B-52D5-8935-0BD8-8876A6FC6FA1}"/>
              </a:ext>
            </a:extLst>
          </p:cNvPr>
          <p:cNvSpPr txBox="1"/>
          <p:nvPr/>
        </p:nvSpPr>
        <p:spPr>
          <a:xfrm>
            <a:off x="4334866" y="4976540"/>
            <a:ext cx="2607570" cy="61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  <a:ea typeface="KG Primary Penmanship"/>
                <a:cs typeface="KG Primary Penmanship"/>
                <a:sym typeface="KG Primary Penmanship"/>
              </a:rPr>
              <a:t>A. </a:t>
            </a:r>
            <a:r>
              <a:rPr lang="en-US" sz="3600" dirty="0" err="1">
                <a:solidFill>
                  <a:schemeClr val="bg1"/>
                </a:solidFill>
                <a:latin typeface="Comic Sans MS" panose="030F0702030302020204" pitchFamily="66" charset="0"/>
                <a:ea typeface="KG Primary Penmanship"/>
                <a:cs typeface="KG Primary Penmanship"/>
                <a:sym typeface="KG Primary Penmanship"/>
              </a:rPr>
              <a:t>Jeruk</a:t>
            </a:r>
            <a:endParaRPr lang="en-US" sz="3600" dirty="0">
              <a:solidFill>
                <a:schemeClr val="bg1"/>
              </a:solidFill>
              <a:latin typeface="Comic Sans MS" panose="030F0702030302020204" pitchFamily="66" charset="0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17" name="TextBox 9">
            <a:hlinkClick r:id="" action="ppaction://noaction">
              <a:snd r:embed="rId11" name="Wrong Sound Effect (Sound Effect Salah).wav"/>
            </a:hlinkClick>
            <a:extLst>
              <a:ext uri="{FF2B5EF4-FFF2-40B4-BE49-F238E27FC236}">
                <a16:creationId xmlns:a16="http://schemas.microsoft.com/office/drawing/2014/main" id="{D0C93E22-41BE-AFCC-6D17-48E259107FBD}"/>
              </a:ext>
            </a:extLst>
          </p:cNvPr>
          <p:cNvSpPr txBox="1"/>
          <p:nvPr/>
        </p:nvSpPr>
        <p:spPr>
          <a:xfrm>
            <a:off x="10710321" y="4955615"/>
            <a:ext cx="2863807" cy="596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  <a:ea typeface="KG Primary Penmanship"/>
                <a:cs typeface="KG Primary Penmanship"/>
                <a:sym typeface="KG Primary Penmanship"/>
              </a:rPr>
              <a:t>C. Pisang</a:t>
            </a:r>
          </a:p>
        </p:txBody>
      </p:sp>
      <p:sp>
        <p:nvSpPr>
          <p:cNvPr id="18" name="TextBox 9">
            <a:hlinkClick r:id="" action="ppaction://hlinkshowjump?jump=nextslide">
              <a:snd r:embed="rId12" name="BACKSOUND BENAR CORRECT SOUND EFFECT.wav"/>
            </a:hlinkClick>
            <a:extLst>
              <a:ext uri="{FF2B5EF4-FFF2-40B4-BE49-F238E27FC236}">
                <a16:creationId xmlns:a16="http://schemas.microsoft.com/office/drawing/2014/main" id="{BE917A61-6F33-A6BA-660F-942C7798DE9F}"/>
              </a:ext>
            </a:extLst>
          </p:cNvPr>
          <p:cNvSpPr txBox="1"/>
          <p:nvPr/>
        </p:nvSpPr>
        <p:spPr>
          <a:xfrm>
            <a:off x="7444301" y="4980410"/>
            <a:ext cx="3266020" cy="596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  <a:ea typeface="KG Primary Penmanship"/>
                <a:cs typeface="KG Primary Penmanship"/>
                <a:sym typeface="KG Primary Penmanship"/>
              </a:rPr>
              <a:t>B. </a:t>
            </a:r>
            <a:r>
              <a:rPr lang="en-US" sz="3600" dirty="0" err="1">
                <a:solidFill>
                  <a:schemeClr val="bg1"/>
                </a:solidFill>
                <a:latin typeface="Comic Sans MS" panose="030F0702030302020204" pitchFamily="66" charset="0"/>
                <a:ea typeface="KG Primary Penmanship"/>
                <a:cs typeface="KG Primary Penmanship"/>
                <a:sym typeface="KG Primary Penmanship"/>
              </a:rPr>
              <a:t>Rumput</a:t>
            </a: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  <a:ea typeface="KG Primary Penmanship"/>
                <a:cs typeface="KG Primary Penmanship"/>
                <a:sym typeface="KG Primary Penmanship"/>
              </a:rPr>
              <a:t> Laut</a:t>
            </a:r>
          </a:p>
        </p:txBody>
      </p:sp>
    </p:spTree>
    <p:extLst>
      <p:ext uri="{BB962C8B-B14F-4D97-AF65-F5344CB8AC3E}">
        <p14:creationId xmlns:p14="http://schemas.microsoft.com/office/powerpoint/2010/main" val="416348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6" t="-55785" r="-10510" b="-5800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67979" y="5475816"/>
            <a:ext cx="3417528" cy="5012374"/>
          </a:xfrm>
          <a:custGeom>
            <a:avLst/>
            <a:gdLst/>
            <a:ahLst/>
            <a:cxnLst/>
            <a:rect l="l" t="t" r="r" b="b"/>
            <a:pathLst>
              <a:path w="3417528" h="5012374">
                <a:moveTo>
                  <a:pt x="3417528" y="0"/>
                </a:moveTo>
                <a:lnTo>
                  <a:pt x="0" y="0"/>
                </a:lnTo>
                <a:lnTo>
                  <a:pt x="0" y="5012375"/>
                </a:lnTo>
                <a:lnTo>
                  <a:pt x="3417528" y="5012375"/>
                </a:lnTo>
                <a:lnTo>
                  <a:pt x="34175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16487" y="6111853"/>
            <a:ext cx="3101736" cy="4549212"/>
          </a:xfrm>
          <a:custGeom>
            <a:avLst/>
            <a:gdLst/>
            <a:ahLst/>
            <a:cxnLst/>
            <a:rect l="l" t="t" r="r" b="b"/>
            <a:pathLst>
              <a:path w="3101736" h="4549212">
                <a:moveTo>
                  <a:pt x="0" y="0"/>
                </a:moveTo>
                <a:lnTo>
                  <a:pt x="3101736" y="0"/>
                </a:lnTo>
                <a:lnTo>
                  <a:pt x="3101736" y="4549213"/>
                </a:lnTo>
                <a:lnTo>
                  <a:pt x="0" y="4549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484920" y="2682775"/>
            <a:ext cx="6337293" cy="6322846"/>
            <a:chOff x="0" y="0"/>
            <a:chExt cx="8449725" cy="8430461"/>
          </a:xfrm>
        </p:grpSpPr>
        <p:sp>
          <p:nvSpPr>
            <p:cNvPr id="6" name="Freeform 6"/>
            <p:cNvSpPr/>
            <p:nvPr/>
          </p:nvSpPr>
          <p:spPr>
            <a:xfrm>
              <a:off x="0" y="201916"/>
              <a:ext cx="8449725" cy="8026629"/>
            </a:xfrm>
            <a:custGeom>
              <a:avLst/>
              <a:gdLst/>
              <a:ahLst/>
              <a:cxnLst/>
              <a:rect l="l" t="t" r="r" b="b"/>
              <a:pathLst>
                <a:path w="8449725" h="8026629">
                  <a:moveTo>
                    <a:pt x="0" y="0"/>
                  </a:moveTo>
                  <a:lnTo>
                    <a:pt x="8449725" y="0"/>
                  </a:lnTo>
                  <a:lnTo>
                    <a:pt x="8449725" y="8026629"/>
                  </a:lnTo>
                  <a:lnTo>
                    <a:pt x="0" y="8026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649" t="-4270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9205" y="0"/>
              <a:ext cx="8251314" cy="8430461"/>
            </a:xfrm>
            <a:custGeom>
              <a:avLst/>
              <a:gdLst/>
              <a:ahLst/>
              <a:cxnLst/>
              <a:rect l="l" t="t" r="r" b="b"/>
              <a:pathLst>
                <a:path w="8251314" h="8430461">
                  <a:moveTo>
                    <a:pt x="0" y="0"/>
                  </a:moveTo>
                  <a:lnTo>
                    <a:pt x="8251314" y="0"/>
                  </a:lnTo>
                  <a:lnTo>
                    <a:pt x="8251314" y="8430461"/>
                  </a:lnTo>
                  <a:lnTo>
                    <a:pt x="0" y="8430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465787" y="2682775"/>
            <a:ext cx="6337293" cy="6322846"/>
            <a:chOff x="0" y="0"/>
            <a:chExt cx="8449725" cy="8430461"/>
          </a:xfrm>
        </p:grpSpPr>
        <p:sp>
          <p:nvSpPr>
            <p:cNvPr id="9" name="Freeform 9"/>
            <p:cNvSpPr/>
            <p:nvPr/>
          </p:nvSpPr>
          <p:spPr>
            <a:xfrm>
              <a:off x="0" y="201916"/>
              <a:ext cx="8449725" cy="8026629"/>
            </a:xfrm>
            <a:custGeom>
              <a:avLst/>
              <a:gdLst/>
              <a:ahLst/>
              <a:cxnLst/>
              <a:rect l="l" t="t" r="r" b="b"/>
              <a:pathLst>
                <a:path w="8449725" h="8026629">
                  <a:moveTo>
                    <a:pt x="0" y="0"/>
                  </a:moveTo>
                  <a:lnTo>
                    <a:pt x="8449725" y="0"/>
                  </a:lnTo>
                  <a:lnTo>
                    <a:pt x="8449725" y="8026629"/>
                  </a:lnTo>
                  <a:lnTo>
                    <a:pt x="0" y="8026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649" t="-4270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9205" y="0"/>
              <a:ext cx="8251314" cy="8430461"/>
            </a:xfrm>
            <a:custGeom>
              <a:avLst/>
              <a:gdLst/>
              <a:ahLst/>
              <a:cxnLst/>
              <a:rect l="l" t="t" r="r" b="b"/>
              <a:pathLst>
                <a:path w="8251314" h="8430461">
                  <a:moveTo>
                    <a:pt x="0" y="0"/>
                  </a:moveTo>
                  <a:lnTo>
                    <a:pt x="8251314" y="0"/>
                  </a:lnTo>
                  <a:lnTo>
                    <a:pt x="8251314" y="8430461"/>
                  </a:lnTo>
                  <a:lnTo>
                    <a:pt x="0" y="8430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5111675" y="2165897"/>
            <a:ext cx="2147536" cy="1764884"/>
          </a:xfrm>
          <a:custGeom>
            <a:avLst/>
            <a:gdLst/>
            <a:ahLst/>
            <a:cxnLst/>
            <a:rect l="l" t="t" r="r" b="b"/>
            <a:pathLst>
              <a:path w="2147536" h="1764884">
                <a:moveTo>
                  <a:pt x="0" y="0"/>
                </a:moveTo>
                <a:lnTo>
                  <a:pt x="2147536" y="0"/>
                </a:lnTo>
                <a:lnTo>
                  <a:pt x="2147536" y="1764884"/>
                </a:lnTo>
                <a:lnTo>
                  <a:pt x="0" y="1764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918947"/>
            <a:ext cx="3555738" cy="4296964"/>
          </a:xfrm>
          <a:custGeom>
            <a:avLst/>
            <a:gdLst/>
            <a:ahLst/>
            <a:cxnLst/>
            <a:rect l="l" t="t" r="r" b="b"/>
            <a:pathLst>
              <a:path w="3555738" h="4296964">
                <a:moveTo>
                  <a:pt x="0" y="0"/>
                </a:moveTo>
                <a:lnTo>
                  <a:pt x="3555738" y="0"/>
                </a:lnTo>
                <a:lnTo>
                  <a:pt x="3555738" y="4296965"/>
                </a:lnTo>
                <a:lnTo>
                  <a:pt x="0" y="42969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85249" y="8603666"/>
            <a:ext cx="2910336" cy="2310079"/>
          </a:xfrm>
          <a:custGeom>
            <a:avLst/>
            <a:gdLst/>
            <a:ahLst/>
            <a:cxnLst/>
            <a:rect l="l" t="t" r="r" b="b"/>
            <a:pathLst>
              <a:path w="2910336" h="2310079">
                <a:moveTo>
                  <a:pt x="0" y="0"/>
                </a:moveTo>
                <a:lnTo>
                  <a:pt x="2910335" y="0"/>
                </a:lnTo>
                <a:lnTo>
                  <a:pt x="2910335" y="2310078"/>
                </a:lnTo>
                <a:lnTo>
                  <a:pt x="0" y="2310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2892745" y="8346201"/>
            <a:ext cx="2910336" cy="2310079"/>
          </a:xfrm>
          <a:custGeom>
            <a:avLst/>
            <a:gdLst/>
            <a:ahLst/>
            <a:cxnLst/>
            <a:rect l="l" t="t" r="r" b="b"/>
            <a:pathLst>
              <a:path w="2910336" h="2310079">
                <a:moveTo>
                  <a:pt x="2910335" y="0"/>
                </a:moveTo>
                <a:lnTo>
                  <a:pt x="0" y="0"/>
                </a:lnTo>
                <a:lnTo>
                  <a:pt x="0" y="2310079"/>
                </a:lnTo>
                <a:lnTo>
                  <a:pt x="2910335" y="2310079"/>
                </a:lnTo>
                <a:lnTo>
                  <a:pt x="291033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333488" y="7443840"/>
            <a:ext cx="3621024" cy="4114800"/>
          </a:xfrm>
          <a:custGeom>
            <a:avLst/>
            <a:gdLst/>
            <a:ahLst/>
            <a:cxnLst/>
            <a:rect l="l" t="t" r="r" b="b"/>
            <a:pathLst>
              <a:path w="3621024" h="4114800">
                <a:moveTo>
                  <a:pt x="0" y="0"/>
                </a:moveTo>
                <a:lnTo>
                  <a:pt x="3621024" y="0"/>
                </a:lnTo>
                <a:lnTo>
                  <a:pt x="3621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84920" y="1086237"/>
            <a:ext cx="13318160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Finger Paint"/>
                <a:ea typeface="Finger Paint"/>
                <a:cs typeface="Finger Paint"/>
                <a:sym typeface="Finger Paint"/>
              </a:rPr>
              <a:t>Ayo Jaga Laut Kita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92539" y="2160898"/>
            <a:ext cx="6688349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2"/>
              </a:lnSpc>
            </a:pP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Jangan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buang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sampah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laut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ya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!</a:t>
            </a:r>
            <a:b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Laut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harus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bersih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agar ikan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tetap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sehat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dan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kita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senang</a:t>
            </a:r>
            <a:r>
              <a:rPr lang="en-ID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endParaRPr lang="en-US" sz="3129" dirty="0">
              <a:solidFill>
                <a:schemeClr val="bg1"/>
              </a:solidFill>
              <a:latin typeface="Comic Sans MS" panose="030F0702030302020204" pitchFamily="66" charset="0"/>
              <a:ea typeface="KG Primary Penmanship"/>
              <a:cs typeface="KG Primary Penmanship"/>
              <a:sym typeface="KG Primary Penmanship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77E87D-1484-2600-1372-6ACC583D1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96" y="3281029"/>
            <a:ext cx="5816090" cy="5044992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25AF63-7FE9-50B3-3BB8-B34F0EB1CEC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r="284"/>
          <a:stretch/>
        </p:blipFill>
        <p:spPr>
          <a:xfrm>
            <a:off x="9895365" y="3243225"/>
            <a:ext cx="5816090" cy="5044992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9657" y="1240900"/>
            <a:ext cx="7805201" cy="7805201"/>
          </a:xfrm>
          <a:custGeom>
            <a:avLst/>
            <a:gdLst/>
            <a:ahLst/>
            <a:cxnLst/>
            <a:rect l="l" t="t" r="r" b="b"/>
            <a:pathLst>
              <a:path w="7805201" h="7805201">
                <a:moveTo>
                  <a:pt x="0" y="0"/>
                </a:moveTo>
                <a:lnTo>
                  <a:pt x="7805200" y="0"/>
                </a:lnTo>
                <a:lnTo>
                  <a:pt x="7805200" y="7805200"/>
                </a:lnTo>
                <a:lnTo>
                  <a:pt x="0" y="780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58019" y="5762425"/>
            <a:ext cx="3770186" cy="4114800"/>
          </a:xfrm>
          <a:custGeom>
            <a:avLst/>
            <a:gdLst/>
            <a:ahLst/>
            <a:cxnLst/>
            <a:rect l="l" t="t" r="r" b="b"/>
            <a:pathLst>
              <a:path w="3770186" h="4114800">
                <a:moveTo>
                  <a:pt x="0" y="0"/>
                </a:moveTo>
                <a:lnTo>
                  <a:pt x="3770185" y="0"/>
                </a:lnTo>
                <a:lnTo>
                  <a:pt x="37701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94391" y="347049"/>
            <a:ext cx="4297441" cy="4114800"/>
          </a:xfrm>
          <a:custGeom>
            <a:avLst/>
            <a:gdLst/>
            <a:ahLst/>
            <a:cxnLst/>
            <a:rect l="l" t="t" r="r" b="b"/>
            <a:pathLst>
              <a:path w="4297441" h="4114800">
                <a:moveTo>
                  <a:pt x="0" y="0"/>
                </a:moveTo>
                <a:lnTo>
                  <a:pt x="4297441" y="0"/>
                </a:lnTo>
                <a:lnTo>
                  <a:pt x="42974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891832" y="3228783"/>
            <a:ext cx="6166790" cy="343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4"/>
              </a:lnSpc>
            </a:pPr>
            <a:r>
              <a:rPr lang="en-US" sz="20110" b="1">
                <a:solidFill>
                  <a:srgbClr val="FFFFFF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BULAN</a:t>
            </a:r>
          </a:p>
        </p:txBody>
      </p:sp>
      <p:sp>
        <p:nvSpPr>
          <p:cNvPr id="6" name="Rectangle 5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3C939946-9C4B-277D-5012-231913FB610F}"/>
              </a:ext>
            </a:extLst>
          </p:cNvPr>
          <p:cNvSpPr/>
          <p:nvPr/>
        </p:nvSpPr>
        <p:spPr>
          <a:xfrm rot="10800000">
            <a:off x="11201400" y="681990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72FD760E-5CD7-84D9-544F-93A0C994F1D2}"/>
              </a:ext>
            </a:extLst>
          </p:cNvPr>
          <p:cNvSpPr/>
          <p:nvPr/>
        </p:nvSpPr>
        <p:spPr>
          <a:xfrm rot="10800000">
            <a:off x="11506200" y="704850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575B7608-352C-0EF8-C7CB-0E109E93B1B1}"/>
              </a:ext>
            </a:extLst>
          </p:cNvPr>
          <p:cNvSpPr/>
          <p:nvPr/>
        </p:nvSpPr>
        <p:spPr>
          <a:xfrm>
            <a:off x="14097000" y="681990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576752B8-4E70-A738-7AC4-522727634A14}"/>
              </a:ext>
            </a:extLst>
          </p:cNvPr>
          <p:cNvSpPr/>
          <p:nvPr/>
        </p:nvSpPr>
        <p:spPr>
          <a:xfrm>
            <a:off x="14401800" y="704850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1276" y="2893435"/>
            <a:ext cx="9108508" cy="4144371"/>
          </a:xfrm>
          <a:custGeom>
            <a:avLst/>
            <a:gdLst/>
            <a:ahLst/>
            <a:cxnLst/>
            <a:rect l="l" t="t" r="r" b="b"/>
            <a:pathLst>
              <a:path w="9108508" h="4144371">
                <a:moveTo>
                  <a:pt x="0" y="0"/>
                </a:moveTo>
                <a:lnTo>
                  <a:pt x="9108508" y="0"/>
                </a:lnTo>
                <a:lnTo>
                  <a:pt x="9108508" y="4144371"/>
                </a:lnTo>
                <a:lnTo>
                  <a:pt x="0" y="414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59240" y="326140"/>
            <a:ext cx="6886695" cy="4114800"/>
          </a:xfrm>
          <a:custGeom>
            <a:avLst/>
            <a:gdLst/>
            <a:ahLst/>
            <a:cxnLst/>
            <a:rect l="l" t="t" r="r" b="b"/>
            <a:pathLst>
              <a:path w="6886695" h="4114800">
                <a:moveTo>
                  <a:pt x="0" y="0"/>
                </a:moveTo>
                <a:lnTo>
                  <a:pt x="6886695" y="0"/>
                </a:lnTo>
                <a:lnTo>
                  <a:pt x="6886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16724" y="5888733"/>
            <a:ext cx="9461696" cy="4754502"/>
          </a:xfrm>
          <a:custGeom>
            <a:avLst/>
            <a:gdLst/>
            <a:ahLst/>
            <a:cxnLst/>
            <a:rect l="l" t="t" r="r" b="b"/>
            <a:pathLst>
              <a:path w="9461696" h="4754502">
                <a:moveTo>
                  <a:pt x="0" y="0"/>
                </a:moveTo>
                <a:lnTo>
                  <a:pt x="9461696" y="0"/>
                </a:lnTo>
                <a:lnTo>
                  <a:pt x="9461696" y="4754503"/>
                </a:lnTo>
                <a:lnTo>
                  <a:pt x="0" y="4754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61008" y="3228783"/>
            <a:ext cx="4912263" cy="343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4"/>
              </a:lnSpc>
            </a:pPr>
            <a:r>
              <a:rPr lang="en-US" sz="20110" b="1">
                <a:solidFill>
                  <a:srgbClr val="FFFFFF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AWAN</a:t>
            </a:r>
          </a:p>
        </p:txBody>
      </p:sp>
      <p:sp>
        <p:nvSpPr>
          <p:cNvPr id="6" name="Rectangle 5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2893393-5BF5-748F-3B55-8E0D53C3E408}"/>
              </a:ext>
            </a:extLst>
          </p:cNvPr>
          <p:cNvSpPr/>
          <p:nvPr/>
        </p:nvSpPr>
        <p:spPr>
          <a:xfrm rot="10800000">
            <a:off x="11201400" y="681990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80D9935-BC9A-48C7-82EC-B755E0FDA16A}"/>
              </a:ext>
            </a:extLst>
          </p:cNvPr>
          <p:cNvSpPr/>
          <p:nvPr/>
        </p:nvSpPr>
        <p:spPr>
          <a:xfrm rot="10800000">
            <a:off x="11506200" y="704850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8478652-91BE-60E9-4D43-4FFC8C23CA42}"/>
              </a:ext>
            </a:extLst>
          </p:cNvPr>
          <p:cNvSpPr/>
          <p:nvPr/>
        </p:nvSpPr>
        <p:spPr>
          <a:xfrm>
            <a:off x="14097000" y="681990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A9872BC-DE5A-B057-ADD2-82F62B51ACB0}"/>
              </a:ext>
            </a:extLst>
          </p:cNvPr>
          <p:cNvSpPr/>
          <p:nvPr/>
        </p:nvSpPr>
        <p:spPr>
          <a:xfrm>
            <a:off x="14401800" y="704850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528" y="2166745"/>
            <a:ext cx="6217764" cy="5953509"/>
          </a:xfrm>
          <a:custGeom>
            <a:avLst/>
            <a:gdLst/>
            <a:ahLst/>
            <a:cxnLst/>
            <a:rect l="l" t="t" r="r" b="b"/>
            <a:pathLst>
              <a:path w="6217764" h="5953509">
                <a:moveTo>
                  <a:pt x="0" y="0"/>
                </a:moveTo>
                <a:lnTo>
                  <a:pt x="6217764" y="0"/>
                </a:lnTo>
                <a:lnTo>
                  <a:pt x="6217764" y="5953510"/>
                </a:lnTo>
                <a:lnTo>
                  <a:pt x="0" y="5953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37582" y="5503810"/>
            <a:ext cx="4628292" cy="4402663"/>
          </a:xfrm>
          <a:custGeom>
            <a:avLst/>
            <a:gdLst/>
            <a:ahLst/>
            <a:cxnLst/>
            <a:rect l="l" t="t" r="r" b="b"/>
            <a:pathLst>
              <a:path w="4628292" h="4402663">
                <a:moveTo>
                  <a:pt x="0" y="0"/>
                </a:moveTo>
                <a:lnTo>
                  <a:pt x="4628292" y="0"/>
                </a:lnTo>
                <a:lnTo>
                  <a:pt x="4628292" y="4402662"/>
                </a:lnTo>
                <a:lnTo>
                  <a:pt x="0" y="4402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94637" y="0"/>
            <a:ext cx="4249363" cy="4114800"/>
          </a:xfrm>
          <a:custGeom>
            <a:avLst/>
            <a:gdLst/>
            <a:ahLst/>
            <a:cxnLst/>
            <a:rect l="l" t="t" r="r" b="b"/>
            <a:pathLst>
              <a:path w="4249363" h="4114800">
                <a:moveTo>
                  <a:pt x="0" y="0"/>
                </a:moveTo>
                <a:lnTo>
                  <a:pt x="4249363" y="0"/>
                </a:lnTo>
                <a:lnTo>
                  <a:pt x="42493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80139" y="3054374"/>
            <a:ext cx="9324016" cy="343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4"/>
              </a:lnSpc>
            </a:pPr>
            <a:r>
              <a:rPr lang="en-US" sz="20110" b="1">
                <a:solidFill>
                  <a:srgbClr val="FFFFFF"/>
                </a:solidFill>
                <a:latin typeface="Londrina Solid Heavy"/>
                <a:ea typeface="Londrina Solid Heavy"/>
                <a:cs typeface="Londrina Solid Heavy"/>
                <a:sym typeface="Londrina Solid Heavy"/>
              </a:rPr>
              <a:t>BINTANG</a:t>
            </a:r>
          </a:p>
        </p:txBody>
      </p:sp>
      <p:sp>
        <p:nvSpPr>
          <p:cNvPr id="6" name="Rectangle 5">
            <a:hlinkClick r:id="" action="ppaction://hlinkshowjump?jump=previous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3568535A-973D-6937-C202-37CD0811CFFC}"/>
              </a:ext>
            </a:extLst>
          </p:cNvPr>
          <p:cNvSpPr/>
          <p:nvPr/>
        </p:nvSpPr>
        <p:spPr>
          <a:xfrm rot="10800000">
            <a:off x="9809521" y="6489819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previous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8E2DA960-B5DA-911E-6E1E-9222270EA66B}"/>
              </a:ext>
            </a:extLst>
          </p:cNvPr>
          <p:cNvSpPr/>
          <p:nvPr/>
        </p:nvSpPr>
        <p:spPr>
          <a:xfrm rot="10800000">
            <a:off x="10114321" y="6718419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" action="ppaction://hlinkshowjump?jump=nex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D9D07D1C-DD18-924D-C24D-382E18D07F13}"/>
              </a:ext>
            </a:extLst>
          </p:cNvPr>
          <p:cNvSpPr/>
          <p:nvPr/>
        </p:nvSpPr>
        <p:spPr>
          <a:xfrm>
            <a:off x="12705121" y="6489819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nex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0924E7D-CE5A-7FA6-97E4-AE97880A017F}"/>
              </a:ext>
            </a:extLst>
          </p:cNvPr>
          <p:cNvSpPr/>
          <p:nvPr/>
        </p:nvSpPr>
        <p:spPr>
          <a:xfrm>
            <a:off x="13009921" y="6718419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050" b="-1872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56534" y="5143500"/>
            <a:ext cx="9617093" cy="4568119"/>
          </a:xfrm>
          <a:custGeom>
            <a:avLst/>
            <a:gdLst/>
            <a:ahLst/>
            <a:cxnLst/>
            <a:rect l="l" t="t" r="r" b="b"/>
            <a:pathLst>
              <a:path w="9617093" h="4568119">
                <a:moveTo>
                  <a:pt x="0" y="0"/>
                </a:moveTo>
                <a:lnTo>
                  <a:pt x="9617094" y="0"/>
                </a:lnTo>
                <a:lnTo>
                  <a:pt x="9617094" y="4568119"/>
                </a:lnTo>
                <a:lnTo>
                  <a:pt x="0" y="4568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15525">
            <a:off x="-1423769" y="4879020"/>
            <a:ext cx="8194088" cy="4450414"/>
          </a:xfrm>
          <a:custGeom>
            <a:avLst/>
            <a:gdLst/>
            <a:ahLst/>
            <a:cxnLst/>
            <a:rect l="l" t="t" r="r" b="b"/>
            <a:pathLst>
              <a:path w="8194088" h="4450414">
                <a:moveTo>
                  <a:pt x="0" y="0"/>
                </a:moveTo>
                <a:lnTo>
                  <a:pt x="8194088" y="0"/>
                </a:lnTo>
                <a:lnTo>
                  <a:pt x="8194088" y="4450415"/>
                </a:lnTo>
                <a:lnTo>
                  <a:pt x="0" y="445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80808" y="6928242"/>
            <a:ext cx="21236911" cy="9857466"/>
          </a:xfrm>
          <a:custGeom>
            <a:avLst/>
            <a:gdLst/>
            <a:ahLst/>
            <a:cxnLst/>
            <a:rect l="l" t="t" r="r" b="b"/>
            <a:pathLst>
              <a:path w="21236911" h="9857466">
                <a:moveTo>
                  <a:pt x="0" y="0"/>
                </a:moveTo>
                <a:lnTo>
                  <a:pt x="21236911" y="0"/>
                </a:lnTo>
                <a:lnTo>
                  <a:pt x="21236911" y="9857466"/>
                </a:lnTo>
                <a:lnTo>
                  <a:pt x="0" y="9857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07888" y="260789"/>
            <a:ext cx="9887975" cy="7730599"/>
          </a:xfrm>
          <a:custGeom>
            <a:avLst/>
            <a:gdLst/>
            <a:ahLst/>
            <a:cxnLst/>
            <a:rect l="l" t="t" r="r" b="b"/>
            <a:pathLst>
              <a:path w="9887975" h="7730599">
                <a:moveTo>
                  <a:pt x="0" y="0"/>
                </a:moveTo>
                <a:lnTo>
                  <a:pt x="9887975" y="0"/>
                </a:lnTo>
                <a:lnTo>
                  <a:pt x="9887975" y="7730598"/>
                </a:lnTo>
                <a:lnTo>
                  <a:pt x="0" y="7730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90449" y="-690840"/>
            <a:ext cx="9887975" cy="4396863"/>
          </a:xfrm>
          <a:custGeom>
            <a:avLst/>
            <a:gdLst/>
            <a:ahLst/>
            <a:cxnLst/>
            <a:rect l="l" t="t" r="r" b="b"/>
            <a:pathLst>
              <a:path w="9887975" h="4396863">
                <a:moveTo>
                  <a:pt x="0" y="0"/>
                </a:moveTo>
                <a:lnTo>
                  <a:pt x="9887975" y="0"/>
                </a:lnTo>
                <a:lnTo>
                  <a:pt x="9887975" y="4396863"/>
                </a:lnTo>
                <a:lnTo>
                  <a:pt x="0" y="43968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7582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48532" y="103920"/>
            <a:ext cx="2833098" cy="2807343"/>
          </a:xfrm>
          <a:custGeom>
            <a:avLst/>
            <a:gdLst/>
            <a:ahLst/>
            <a:cxnLst/>
            <a:rect l="l" t="t" r="r" b="b"/>
            <a:pathLst>
              <a:path w="2833098" h="2807343">
                <a:moveTo>
                  <a:pt x="0" y="0"/>
                </a:moveTo>
                <a:lnTo>
                  <a:pt x="2833098" y="0"/>
                </a:lnTo>
                <a:lnTo>
                  <a:pt x="2833098" y="2807343"/>
                </a:lnTo>
                <a:lnTo>
                  <a:pt x="0" y="28073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57619" y="1028700"/>
            <a:ext cx="6330381" cy="4949207"/>
          </a:xfrm>
          <a:custGeom>
            <a:avLst/>
            <a:gdLst/>
            <a:ahLst/>
            <a:cxnLst/>
            <a:rect l="l" t="t" r="r" b="b"/>
            <a:pathLst>
              <a:path w="6330381" h="4949207">
                <a:moveTo>
                  <a:pt x="0" y="0"/>
                </a:moveTo>
                <a:lnTo>
                  <a:pt x="6330381" y="0"/>
                </a:lnTo>
                <a:lnTo>
                  <a:pt x="6330381" y="4949207"/>
                </a:lnTo>
                <a:lnTo>
                  <a:pt x="0" y="49492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773277">
            <a:off x="12700116" y="5736161"/>
            <a:ext cx="6245109" cy="2736133"/>
          </a:xfrm>
          <a:custGeom>
            <a:avLst/>
            <a:gdLst/>
            <a:ahLst/>
            <a:cxnLst/>
            <a:rect l="l" t="t" r="r" b="b"/>
            <a:pathLst>
              <a:path w="6245109" h="2736133">
                <a:moveTo>
                  <a:pt x="0" y="0"/>
                </a:moveTo>
                <a:lnTo>
                  <a:pt x="6245109" y="0"/>
                </a:lnTo>
                <a:lnTo>
                  <a:pt x="6245109" y="2736133"/>
                </a:lnTo>
                <a:lnTo>
                  <a:pt x="0" y="2736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8446"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1136803" y="0"/>
            <a:ext cx="3727744" cy="1870649"/>
          </a:xfrm>
          <a:custGeom>
            <a:avLst/>
            <a:gdLst/>
            <a:ahLst/>
            <a:cxnLst/>
            <a:rect l="l" t="t" r="r" b="b"/>
            <a:pathLst>
              <a:path w="3727744" h="1870649">
                <a:moveTo>
                  <a:pt x="3727744" y="0"/>
                </a:moveTo>
                <a:lnTo>
                  <a:pt x="0" y="0"/>
                </a:lnTo>
                <a:lnTo>
                  <a:pt x="0" y="1870649"/>
                </a:lnTo>
                <a:lnTo>
                  <a:pt x="3727744" y="1870649"/>
                </a:lnTo>
                <a:lnTo>
                  <a:pt x="372774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-2065667" y="93375"/>
            <a:ext cx="3727744" cy="1870649"/>
          </a:xfrm>
          <a:custGeom>
            <a:avLst/>
            <a:gdLst/>
            <a:ahLst/>
            <a:cxnLst/>
            <a:rect l="l" t="t" r="r" b="b"/>
            <a:pathLst>
              <a:path w="3727744" h="1870649">
                <a:moveTo>
                  <a:pt x="3727744" y="0"/>
                </a:moveTo>
                <a:lnTo>
                  <a:pt x="0" y="0"/>
                </a:lnTo>
                <a:lnTo>
                  <a:pt x="0" y="1870650"/>
                </a:lnTo>
                <a:lnTo>
                  <a:pt x="3727744" y="1870650"/>
                </a:lnTo>
                <a:lnTo>
                  <a:pt x="3727744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117856" y="589039"/>
            <a:ext cx="1784191" cy="1111207"/>
          </a:xfrm>
          <a:custGeom>
            <a:avLst/>
            <a:gdLst/>
            <a:ahLst/>
            <a:cxnLst/>
            <a:rect l="l" t="t" r="r" b="b"/>
            <a:pathLst>
              <a:path w="1784191" h="1111207">
                <a:moveTo>
                  <a:pt x="0" y="0"/>
                </a:moveTo>
                <a:lnTo>
                  <a:pt x="1784191" y="0"/>
                </a:lnTo>
                <a:lnTo>
                  <a:pt x="1784191" y="1111207"/>
                </a:lnTo>
                <a:lnTo>
                  <a:pt x="0" y="11112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130126" y="7376177"/>
            <a:ext cx="5692545" cy="2910823"/>
          </a:xfrm>
          <a:custGeom>
            <a:avLst/>
            <a:gdLst/>
            <a:ahLst/>
            <a:cxnLst/>
            <a:rect l="l" t="t" r="r" b="b"/>
            <a:pathLst>
              <a:path w="5692545" h="2910823">
                <a:moveTo>
                  <a:pt x="0" y="0"/>
                </a:moveTo>
                <a:lnTo>
                  <a:pt x="5692545" y="0"/>
                </a:lnTo>
                <a:lnTo>
                  <a:pt x="5692545" y="2910823"/>
                </a:lnTo>
                <a:lnTo>
                  <a:pt x="0" y="291082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r="-30833"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5048532" y="6386183"/>
            <a:ext cx="3598896" cy="3900817"/>
          </a:xfrm>
          <a:custGeom>
            <a:avLst/>
            <a:gdLst/>
            <a:ahLst/>
            <a:cxnLst/>
            <a:rect l="l" t="t" r="r" b="b"/>
            <a:pathLst>
              <a:path w="3598896" h="3900817">
                <a:moveTo>
                  <a:pt x="3598896" y="0"/>
                </a:moveTo>
                <a:lnTo>
                  <a:pt x="0" y="0"/>
                </a:lnTo>
                <a:lnTo>
                  <a:pt x="0" y="3900817"/>
                </a:lnTo>
                <a:lnTo>
                  <a:pt x="3598896" y="3900817"/>
                </a:lnTo>
                <a:lnTo>
                  <a:pt x="3598896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502489" y="8159937"/>
            <a:ext cx="2141783" cy="1821297"/>
          </a:xfrm>
          <a:custGeom>
            <a:avLst/>
            <a:gdLst/>
            <a:ahLst/>
            <a:cxnLst/>
            <a:rect l="l" t="t" r="r" b="b"/>
            <a:pathLst>
              <a:path w="2141783" h="1821297">
                <a:moveTo>
                  <a:pt x="0" y="0"/>
                </a:moveTo>
                <a:lnTo>
                  <a:pt x="2141783" y="0"/>
                </a:lnTo>
                <a:lnTo>
                  <a:pt x="2141783" y="1821297"/>
                </a:lnTo>
                <a:lnTo>
                  <a:pt x="0" y="182129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65667" y="5926718"/>
            <a:ext cx="7210859" cy="6789886"/>
          </a:xfrm>
          <a:custGeom>
            <a:avLst/>
            <a:gdLst/>
            <a:ahLst/>
            <a:cxnLst/>
            <a:rect l="l" t="t" r="r" b="b"/>
            <a:pathLst>
              <a:path w="7210859" h="6789886">
                <a:moveTo>
                  <a:pt x="0" y="0"/>
                </a:moveTo>
                <a:lnTo>
                  <a:pt x="7210859" y="0"/>
                </a:lnTo>
                <a:lnTo>
                  <a:pt x="7210859" y="6789885"/>
                </a:lnTo>
                <a:lnTo>
                  <a:pt x="0" y="678988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119378" y="4182273"/>
            <a:ext cx="10049243" cy="327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78"/>
              </a:lnSpc>
            </a:pPr>
            <a:r>
              <a:rPr lang="en-US" sz="24778">
                <a:solidFill>
                  <a:srgbClr val="435D8C"/>
                </a:solidFill>
                <a:latin typeface="Pagkaki Full"/>
                <a:ea typeface="Pagkaki Full"/>
                <a:cs typeface="Pagkaki Full"/>
                <a:sym typeface="Pagkaki Full"/>
              </a:rPr>
              <a:t>HUJAN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75144" y="6371433"/>
            <a:ext cx="633771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FFFFFF"/>
                </a:solidFill>
                <a:latin typeface="Eunjin"/>
                <a:ea typeface="Eunjin"/>
                <a:cs typeface="Eunjin"/>
                <a:sym typeface="Eunjin"/>
              </a:rPr>
              <a:t>Pembawa Berkah</a:t>
            </a:r>
          </a:p>
        </p:txBody>
      </p:sp>
      <p:sp>
        <p:nvSpPr>
          <p:cNvPr id="20" name="Freeform 20"/>
          <p:cNvSpPr/>
          <p:nvPr/>
        </p:nvSpPr>
        <p:spPr>
          <a:xfrm>
            <a:off x="4279570" y="8496525"/>
            <a:ext cx="2623640" cy="2761726"/>
          </a:xfrm>
          <a:custGeom>
            <a:avLst/>
            <a:gdLst/>
            <a:ahLst/>
            <a:cxnLst/>
            <a:rect l="l" t="t" r="r" b="b"/>
            <a:pathLst>
              <a:path w="2623640" h="2761726">
                <a:moveTo>
                  <a:pt x="0" y="0"/>
                </a:moveTo>
                <a:lnTo>
                  <a:pt x="2623640" y="0"/>
                </a:lnTo>
                <a:lnTo>
                  <a:pt x="2623640" y="2761726"/>
                </a:lnTo>
                <a:lnTo>
                  <a:pt x="0" y="2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1271219">
            <a:off x="3008913" y="2048924"/>
            <a:ext cx="2220931" cy="1558083"/>
          </a:xfrm>
          <a:custGeom>
            <a:avLst/>
            <a:gdLst/>
            <a:ahLst/>
            <a:cxnLst/>
            <a:rect l="l" t="t" r="r" b="b"/>
            <a:pathLst>
              <a:path w="2220931" h="1558083">
                <a:moveTo>
                  <a:pt x="0" y="0"/>
                </a:moveTo>
                <a:lnTo>
                  <a:pt x="2220931" y="0"/>
                </a:lnTo>
                <a:lnTo>
                  <a:pt x="2220931" y="1558083"/>
                </a:lnTo>
                <a:lnTo>
                  <a:pt x="0" y="155808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479406" flipH="1">
            <a:off x="13754082" y="4435865"/>
            <a:ext cx="2220931" cy="1558083"/>
          </a:xfrm>
          <a:custGeom>
            <a:avLst/>
            <a:gdLst/>
            <a:ahLst/>
            <a:cxnLst/>
            <a:rect l="l" t="t" r="r" b="b"/>
            <a:pathLst>
              <a:path w="2220931" h="1558083">
                <a:moveTo>
                  <a:pt x="2220930" y="0"/>
                </a:moveTo>
                <a:lnTo>
                  <a:pt x="0" y="0"/>
                </a:lnTo>
                <a:lnTo>
                  <a:pt x="0" y="1558083"/>
                </a:lnTo>
                <a:lnTo>
                  <a:pt x="2220930" y="1558083"/>
                </a:lnTo>
                <a:lnTo>
                  <a:pt x="222093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3" name="Rectangle 22">
            <a:hlinkClick r:id="" action="ppaction://hlinkshowjump?jump=previousslide">
              <a:snd r:embed="rId23" name="click.wav"/>
            </a:hlinkClick>
            <a:extLst>
              <a:ext uri="{FF2B5EF4-FFF2-40B4-BE49-F238E27FC236}">
                <a16:creationId xmlns:a16="http://schemas.microsoft.com/office/drawing/2014/main" id="{69D6BCDD-0A8F-86B3-252A-9B92C3D77899}"/>
              </a:ext>
            </a:extLst>
          </p:cNvPr>
          <p:cNvSpPr/>
          <p:nvPr/>
        </p:nvSpPr>
        <p:spPr>
          <a:xfrm rot="10800000">
            <a:off x="6949549" y="7434358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hlinkClick r:id="" action="ppaction://hlinkshowjump?jump=previousslide">
              <a:snd r:embed="rId23" name="click.wav"/>
            </a:hlinkClick>
            <a:extLst>
              <a:ext uri="{FF2B5EF4-FFF2-40B4-BE49-F238E27FC236}">
                <a16:creationId xmlns:a16="http://schemas.microsoft.com/office/drawing/2014/main" id="{A7EDC69B-E1C0-23FC-6693-20C752558F88}"/>
              </a:ext>
            </a:extLst>
          </p:cNvPr>
          <p:cNvSpPr/>
          <p:nvPr/>
        </p:nvSpPr>
        <p:spPr>
          <a:xfrm rot="10800000">
            <a:off x="7254349" y="7662958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hlinkClick r:id="" action="ppaction://hlinkshowjump?jump=nextslide">
              <a:snd r:embed="rId23" name="click.wav"/>
            </a:hlinkClick>
            <a:extLst>
              <a:ext uri="{FF2B5EF4-FFF2-40B4-BE49-F238E27FC236}">
                <a16:creationId xmlns:a16="http://schemas.microsoft.com/office/drawing/2014/main" id="{6203D1CC-309C-B82C-4DE3-1AD97E6F9146}"/>
              </a:ext>
            </a:extLst>
          </p:cNvPr>
          <p:cNvSpPr/>
          <p:nvPr/>
        </p:nvSpPr>
        <p:spPr>
          <a:xfrm>
            <a:off x="9845149" y="7434358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" action="ppaction://hlinkshowjump?jump=nextslide">
              <a:snd r:embed="rId23" name="click.wav"/>
            </a:hlinkClick>
            <a:extLst>
              <a:ext uri="{FF2B5EF4-FFF2-40B4-BE49-F238E27FC236}">
                <a16:creationId xmlns:a16="http://schemas.microsoft.com/office/drawing/2014/main" id="{9EABE300-2045-F731-57FD-06E4EF9A134C}"/>
              </a:ext>
            </a:extLst>
          </p:cNvPr>
          <p:cNvSpPr/>
          <p:nvPr/>
        </p:nvSpPr>
        <p:spPr>
          <a:xfrm>
            <a:off x="10149949" y="7662958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8595" y="1028700"/>
            <a:ext cx="2824591" cy="2245550"/>
          </a:xfrm>
          <a:custGeom>
            <a:avLst/>
            <a:gdLst/>
            <a:ahLst/>
            <a:cxnLst/>
            <a:rect l="l" t="t" r="r" b="b"/>
            <a:pathLst>
              <a:path w="2824591" h="2245550">
                <a:moveTo>
                  <a:pt x="0" y="0"/>
                </a:moveTo>
                <a:lnTo>
                  <a:pt x="2824592" y="0"/>
                </a:lnTo>
                <a:lnTo>
                  <a:pt x="2824592" y="2245550"/>
                </a:lnTo>
                <a:lnTo>
                  <a:pt x="0" y="2245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7004" y="7507657"/>
            <a:ext cx="2824591" cy="2245550"/>
          </a:xfrm>
          <a:custGeom>
            <a:avLst/>
            <a:gdLst/>
            <a:ahLst/>
            <a:cxnLst/>
            <a:rect l="l" t="t" r="r" b="b"/>
            <a:pathLst>
              <a:path w="2824591" h="2245550">
                <a:moveTo>
                  <a:pt x="0" y="0"/>
                </a:moveTo>
                <a:lnTo>
                  <a:pt x="2824592" y="0"/>
                </a:lnTo>
                <a:lnTo>
                  <a:pt x="2824592" y="2245550"/>
                </a:lnTo>
                <a:lnTo>
                  <a:pt x="0" y="2245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8595" y="4824883"/>
            <a:ext cx="2334156" cy="5710474"/>
          </a:xfrm>
          <a:custGeom>
            <a:avLst/>
            <a:gdLst/>
            <a:ahLst/>
            <a:cxnLst/>
            <a:rect l="l" t="t" r="r" b="b"/>
            <a:pathLst>
              <a:path w="2334156" h="5710474">
                <a:moveTo>
                  <a:pt x="0" y="0"/>
                </a:moveTo>
                <a:lnTo>
                  <a:pt x="2334156" y="0"/>
                </a:lnTo>
                <a:lnTo>
                  <a:pt x="2334156" y="5710475"/>
                </a:lnTo>
                <a:lnTo>
                  <a:pt x="0" y="57104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1151" flipH="1">
            <a:off x="13700989" y="956451"/>
            <a:ext cx="4393105" cy="3834814"/>
          </a:xfrm>
          <a:custGeom>
            <a:avLst/>
            <a:gdLst/>
            <a:ahLst/>
            <a:cxnLst/>
            <a:rect l="l" t="t" r="r" b="b"/>
            <a:pathLst>
              <a:path w="4393105" h="3834814">
                <a:moveTo>
                  <a:pt x="4393105" y="0"/>
                </a:moveTo>
                <a:lnTo>
                  <a:pt x="0" y="0"/>
                </a:lnTo>
                <a:lnTo>
                  <a:pt x="0" y="3834814"/>
                </a:lnTo>
                <a:lnTo>
                  <a:pt x="4393105" y="3834814"/>
                </a:lnTo>
                <a:lnTo>
                  <a:pt x="439310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25997" y="3740073"/>
            <a:ext cx="1504005" cy="2806853"/>
          </a:xfrm>
          <a:custGeom>
            <a:avLst/>
            <a:gdLst/>
            <a:ahLst/>
            <a:cxnLst/>
            <a:rect l="l" t="t" r="r" b="b"/>
            <a:pathLst>
              <a:path w="1504005" h="2806853">
                <a:moveTo>
                  <a:pt x="0" y="0"/>
                </a:moveTo>
                <a:lnTo>
                  <a:pt x="1504005" y="0"/>
                </a:lnTo>
                <a:lnTo>
                  <a:pt x="1504005" y="2806854"/>
                </a:lnTo>
                <a:lnTo>
                  <a:pt x="0" y="28068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74358" y="3249476"/>
            <a:ext cx="11984724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spc="99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KEKAYAAN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92071" y="5642514"/>
            <a:ext cx="7103858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LAUTKU</a:t>
            </a:r>
          </a:p>
        </p:txBody>
      </p:sp>
      <p:sp>
        <p:nvSpPr>
          <p:cNvPr id="10" name="Rectangle 9">
            <a:hlinkClick r:id="" action="ppaction://hlinkshowjump?jump=previous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DD1F5E08-5BF4-68E8-D0A2-6E12BD968104}"/>
              </a:ext>
            </a:extLst>
          </p:cNvPr>
          <p:cNvSpPr/>
          <p:nvPr/>
        </p:nvSpPr>
        <p:spPr>
          <a:xfrm rot="10800000">
            <a:off x="7010400" y="6801575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hlinkClick r:id="" action="ppaction://hlinkshowjump?jump=previous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85288B3B-F906-071E-5F02-74B1210850C0}"/>
              </a:ext>
            </a:extLst>
          </p:cNvPr>
          <p:cNvSpPr/>
          <p:nvPr/>
        </p:nvSpPr>
        <p:spPr>
          <a:xfrm rot="10800000">
            <a:off x="7315200" y="7030175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hlinkClick r:id="" action="ppaction://hlinkshowjump?jump=next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C185E9A1-3D1D-B8A4-8658-F8B13F4961CF}"/>
              </a:ext>
            </a:extLst>
          </p:cNvPr>
          <p:cNvSpPr/>
          <p:nvPr/>
        </p:nvSpPr>
        <p:spPr>
          <a:xfrm>
            <a:off x="9906000" y="6801575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hlinkClick r:id="" action="ppaction://hlinkshowjump?jump=next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C9269AC4-7F6B-9254-3E0F-162A2542F11F}"/>
              </a:ext>
            </a:extLst>
          </p:cNvPr>
          <p:cNvSpPr/>
          <p:nvPr/>
        </p:nvSpPr>
        <p:spPr>
          <a:xfrm>
            <a:off x="10210800" y="7030175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4233" y="-2544966"/>
            <a:ext cx="12583708" cy="125837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D8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39856" y="6876388"/>
            <a:ext cx="18801528" cy="3572290"/>
          </a:xfrm>
          <a:custGeom>
            <a:avLst/>
            <a:gdLst/>
            <a:ahLst/>
            <a:cxnLst/>
            <a:rect l="l" t="t" r="r" b="b"/>
            <a:pathLst>
              <a:path w="18801528" h="3572290">
                <a:moveTo>
                  <a:pt x="0" y="0"/>
                </a:moveTo>
                <a:lnTo>
                  <a:pt x="18801528" y="0"/>
                </a:lnTo>
                <a:lnTo>
                  <a:pt x="18801528" y="3572291"/>
                </a:lnTo>
                <a:lnTo>
                  <a:pt x="0" y="3572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908991" y="7802695"/>
            <a:ext cx="2071889" cy="680971"/>
            <a:chOff x="0" y="0"/>
            <a:chExt cx="545683" cy="1793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683" cy="179350"/>
            </a:xfrm>
            <a:custGeom>
              <a:avLst/>
              <a:gdLst/>
              <a:ahLst/>
              <a:cxnLst/>
              <a:rect l="l" t="t" r="r" b="b"/>
              <a:pathLst>
                <a:path w="545683" h="179350">
                  <a:moveTo>
                    <a:pt x="89675" y="0"/>
                  </a:moveTo>
                  <a:lnTo>
                    <a:pt x="456007" y="0"/>
                  </a:lnTo>
                  <a:cubicBezTo>
                    <a:pt x="505534" y="0"/>
                    <a:pt x="545683" y="40149"/>
                    <a:pt x="545683" y="89675"/>
                  </a:cubicBezTo>
                  <a:lnTo>
                    <a:pt x="545683" y="89675"/>
                  </a:lnTo>
                  <a:cubicBezTo>
                    <a:pt x="545683" y="113458"/>
                    <a:pt x="536235" y="136268"/>
                    <a:pt x="519417" y="153085"/>
                  </a:cubicBezTo>
                  <a:cubicBezTo>
                    <a:pt x="502600" y="169902"/>
                    <a:pt x="479791" y="179350"/>
                    <a:pt x="456007" y="179350"/>
                  </a:cubicBezTo>
                  <a:lnTo>
                    <a:pt x="89675" y="179350"/>
                  </a:lnTo>
                  <a:cubicBezTo>
                    <a:pt x="65892" y="179350"/>
                    <a:pt x="43083" y="169902"/>
                    <a:pt x="26265" y="153085"/>
                  </a:cubicBezTo>
                  <a:cubicBezTo>
                    <a:pt x="9448" y="136268"/>
                    <a:pt x="0" y="113458"/>
                    <a:pt x="0" y="89675"/>
                  </a:cubicBezTo>
                  <a:lnTo>
                    <a:pt x="0" y="89675"/>
                  </a:lnTo>
                  <a:cubicBezTo>
                    <a:pt x="0" y="65892"/>
                    <a:pt x="9448" y="43083"/>
                    <a:pt x="26265" y="26265"/>
                  </a:cubicBezTo>
                  <a:cubicBezTo>
                    <a:pt x="43083" y="9448"/>
                    <a:pt x="65892" y="0"/>
                    <a:pt x="89675" y="0"/>
                  </a:cubicBezTo>
                  <a:close/>
                </a:path>
              </a:pathLst>
            </a:custGeom>
            <a:solidFill>
              <a:srgbClr val="365D8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45683" cy="226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1705111"/>
            <a:ext cx="7456738" cy="745673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76" r="-2497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573866" y="546364"/>
            <a:ext cx="538603" cy="551001"/>
          </a:xfrm>
          <a:custGeom>
            <a:avLst/>
            <a:gdLst/>
            <a:ahLst/>
            <a:cxnLst/>
            <a:rect l="l" t="t" r="r" b="b"/>
            <a:pathLst>
              <a:path w="538603" h="551001">
                <a:moveTo>
                  <a:pt x="0" y="0"/>
                </a:moveTo>
                <a:lnTo>
                  <a:pt x="538603" y="0"/>
                </a:lnTo>
                <a:lnTo>
                  <a:pt x="538603" y="551001"/>
                </a:lnTo>
                <a:lnTo>
                  <a:pt x="0" y="551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928143"/>
            <a:ext cx="6735241" cy="357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59"/>
              </a:lnSpc>
            </a:pPr>
            <a:r>
              <a:rPr lang="en-US" sz="11715" b="1">
                <a:solidFill>
                  <a:srgbClr val="365D8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Terumbu </a:t>
            </a:r>
          </a:p>
          <a:p>
            <a:pPr algn="l">
              <a:lnSpc>
                <a:spcPts val="14059"/>
              </a:lnSpc>
            </a:pPr>
            <a:r>
              <a:rPr lang="en-US" sz="11715" b="1">
                <a:solidFill>
                  <a:srgbClr val="365D8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Karang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7698555" y="3746888"/>
            <a:ext cx="945678" cy="966771"/>
          </a:xfrm>
          <a:custGeom>
            <a:avLst/>
            <a:gdLst/>
            <a:ahLst/>
            <a:cxnLst/>
            <a:rect l="l" t="t" r="r" b="b"/>
            <a:pathLst>
              <a:path w="945678" h="966771">
                <a:moveTo>
                  <a:pt x="0" y="0"/>
                </a:moveTo>
                <a:lnTo>
                  <a:pt x="945678" y="0"/>
                </a:lnTo>
                <a:lnTo>
                  <a:pt x="945678" y="966771"/>
                </a:lnTo>
                <a:lnTo>
                  <a:pt x="0" y="966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06271" y="6426266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501145" y="7982956"/>
            <a:ext cx="1651630" cy="1359154"/>
          </a:xfrm>
          <a:custGeom>
            <a:avLst/>
            <a:gdLst/>
            <a:ahLst/>
            <a:cxnLst/>
            <a:rect l="l" t="t" r="r" b="b"/>
            <a:pathLst>
              <a:path w="1651630" h="1359154">
                <a:moveTo>
                  <a:pt x="0" y="0"/>
                </a:moveTo>
                <a:lnTo>
                  <a:pt x="1651630" y="0"/>
                </a:lnTo>
                <a:lnTo>
                  <a:pt x="1651630" y="1359154"/>
                </a:lnTo>
                <a:lnTo>
                  <a:pt x="0" y="13591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924593" y="7006788"/>
            <a:ext cx="3439279" cy="3280212"/>
          </a:xfrm>
          <a:custGeom>
            <a:avLst/>
            <a:gdLst/>
            <a:ahLst/>
            <a:cxnLst/>
            <a:rect l="l" t="t" r="r" b="b"/>
            <a:pathLst>
              <a:path w="3439279" h="3280212">
                <a:moveTo>
                  <a:pt x="0" y="0"/>
                </a:moveTo>
                <a:lnTo>
                  <a:pt x="3439279" y="0"/>
                </a:lnTo>
                <a:lnTo>
                  <a:pt x="3439279" y="3280212"/>
                </a:lnTo>
                <a:lnTo>
                  <a:pt x="0" y="328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811542" y="-367912"/>
            <a:ext cx="4750130" cy="4114800"/>
          </a:xfrm>
          <a:custGeom>
            <a:avLst/>
            <a:gdLst/>
            <a:ahLst/>
            <a:cxnLst/>
            <a:rect l="l" t="t" r="r" b="b"/>
            <a:pathLst>
              <a:path w="4750130" h="4114800">
                <a:moveTo>
                  <a:pt x="0" y="0"/>
                </a:moveTo>
                <a:lnTo>
                  <a:pt x="4750130" y="0"/>
                </a:lnTo>
                <a:lnTo>
                  <a:pt x="47501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95095" y="-212058"/>
            <a:ext cx="3427983" cy="4284979"/>
          </a:xfrm>
          <a:custGeom>
            <a:avLst/>
            <a:gdLst/>
            <a:ahLst/>
            <a:cxnLst/>
            <a:rect l="l" t="t" r="r" b="b"/>
            <a:pathLst>
              <a:path w="3427983" h="4284979">
                <a:moveTo>
                  <a:pt x="0" y="0"/>
                </a:moveTo>
                <a:lnTo>
                  <a:pt x="3427984" y="0"/>
                </a:lnTo>
                <a:lnTo>
                  <a:pt x="3427984" y="4284979"/>
                </a:lnTo>
                <a:lnTo>
                  <a:pt x="0" y="4284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335994" y="6113774"/>
            <a:ext cx="7410093" cy="4334904"/>
          </a:xfrm>
          <a:custGeom>
            <a:avLst/>
            <a:gdLst/>
            <a:ahLst/>
            <a:cxnLst/>
            <a:rect l="l" t="t" r="r" b="b"/>
            <a:pathLst>
              <a:path w="7410093" h="4334904">
                <a:moveTo>
                  <a:pt x="0" y="0"/>
                </a:moveTo>
                <a:lnTo>
                  <a:pt x="7410093" y="0"/>
                </a:lnTo>
                <a:lnTo>
                  <a:pt x="7410093" y="4334905"/>
                </a:lnTo>
                <a:lnTo>
                  <a:pt x="0" y="43349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0" name="Rectangle 19">
            <a:hlinkClick r:id="" action="ppaction://hlinkshowjump?jump=previousslide">
              <a:snd r:embed="rId17" name="click.wav"/>
            </a:hlinkClick>
            <a:extLst>
              <a:ext uri="{FF2B5EF4-FFF2-40B4-BE49-F238E27FC236}">
                <a16:creationId xmlns:a16="http://schemas.microsoft.com/office/drawing/2014/main" id="{3D8B11F0-8F71-D8C8-3B9E-346C31D00A3A}"/>
              </a:ext>
            </a:extLst>
          </p:cNvPr>
          <p:cNvSpPr/>
          <p:nvPr/>
        </p:nvSpPr>
        <p:spPr>
          <a:xfrm rot="10800000">
            <a:off x="1217390" y="669128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Arrow: Right 20">
            <a:hlinkClick r:id="" action="ppaction://hlinkshowjump?jump=previousslide">
              <a:snd r:embed="rId17" name="click.wav"/>
            </a:hlinkClick>
            <a:extLst>
              <a:ext uri="{FF2B5EF4-FFF2-40B4-BE49-F238E27FC236}">
                <a16:creationId xmlns:a16="http://schemas.microsoft.com/office/drawing/2014/main" id="{029ACA65-CD68-9136-EFC4-A3E0A8D2F7BF}"/>
              </a:ext>
            </a:extLst>
          </p:cNvPr>
          <p:cNvSpPr/>
          <p:nvPr/>
        </p:nvSpPr>
        <p:spPr>
          <a:xfrm rot="10800000">
            <a:off x="1522190" y="691988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hlinkClick r:id="" action="ppaction://hlinkshowjump?jump=nextslide">
              <a:snd r:embed="rId17" name="click.wav"/>
            </a:hlinkClick>
            <a:extLst>
              <a:ext uri="{FF2B5EF4-FFF2-40B4-BE49-F238E27FC236}">
                <a16:creationId xmlns:a16="http://schemas.microsoft.com/office/drawing/2014/main" id="{4902624A-3366-D76E-0997-4C66C94AC77C}"/>
              </a:ext>
            </a:extLst>
          </p:cNvPr>
          <p:cNvSpPr/>
          <p:nvPr/>
        </p:nvSpPr>
        <p:spPr>
          <a:xfrm>
            <a:off x="4112990" y="6691280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Right 22">
            <a:hlinkClick r:id="" action="ppaction://hlinkshowjump?jump=nextslide">
              <a:snd r:embed="rId17" name="click.wav"/>
            </a:hlinkClick>
            <a:extLst>
              <a:ext uri="{FF2B5EF4-FFF2-40B4-BE49-F238E27FC236}">
                <a16:creationId xmlns:a16="http://schemas.microsoft.com/office/drawing/2014/main" id="{16D59CC8-B4E3-2E75-744C-60FA28F31D8A}"/>
              </a:ext>
            </a:extLst>
          </p:cNvPr>
          <p:cNvSpPr/>
          <p:nvPr/>
        </p:nvSpPr>
        <p:spPr>
          <a:xfrm>
            <a:off x="4417790" y="6919880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6" b="-929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1386" y="6095276"/>
            <a:ext cx="5154980" cy="3012730"/>
            <a:chOff x="0" y="0"/>
            <a:chExt cx="1357690" cy="7934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690" cy="793476"/>
            </a:xfrm>
            <a:custGeom>
              <a:avLst/>
              <a:gdLst/>
              <a:ahLst/>
              <a:cxnLst/>
              <a:rect l="l" t="t" r="r" b="b"/>
              <a:pathLst>
                <a:path w="1357690" h="793476">
                  <a:moveTo>
                    <a:pt x="28535" y="0"/>
                  </a:moveTo>
                  <a:lnTo>
                    <a:pt x="1329155" y="0"/>
                  </a:lnTo>
                  <a:cubicBezTo>
                    <a:pt x="1336723" y="0"/>
                    <a:pt x="1343981" y="3006"/>
                    <a:pt x="1349333" y="8358"/>
                  </a:cubicBezTo>
                  <a:cubicBezTo>
                    <a:pt x="1354684" y="13709"/>
                    <a:pt x="1357690" y="20967"/>
                    <a:pt x="1357690" y="28535"/>
                  </a:cubicBezTo>
                  <a:lnTo>
                    <a:pt x="1357690" y="764941"/>
                  </a:lnTo>
                  <a:cubicBezTo>
                    <a:pt x="1357690" y="772509"/>
                    <a:pt x="1354684" y="779767"/>
                    <a:pt x="1349333" y="785119"/>
                  </a:cubicBezTo>
                  <a:cubicBezTo>
                    <a:pt x="1343981" y="790470"/>
                    <a:pt x="1336723" y="793476"/>
                    <a:pt x="1329155" y="793476"/>
                  </a:cubicBezTo>
                  <a:lnTo>
                    <a:pt x="28535" y="793476"/>
                  </a:lnTo>
                  <a:cubicBezTo>
                    <a:pt x="20967" y="793476"/>
                    <a:pt x="13709" y="790470"/>
                    <a:pt x="8358" y="785119"/>
                  </a:cubicBezTo>
                  <a:cubicBezTo>
                    <a:pt x="3006" y="779767"/>
                    <a:pt x="0" y="772509"/>
                    <a:pt x="0" y="764941"/>
                  </a:cubicBezTo>
                  <a:lnTo>
                    <a:pt x="0" y="28535"/>
                  </a:lnTo>
                  <a:cubicBezTo>
                    <a:pt x="0" y="20967"/>
                    <a:pt x="3006" y="13709"/>
                    <a:pt x="8358" y="8358"/>
                  </a:cubicBezTo>
                  <a:cubicBezTo>
                    <a:pt x="13709" y="3006"/>
                    <a:pt x="20967" y="0"/>
                    <a:pt x="28535" y="0"/>
                  </a:cubicBezTo>
                  <a:close/>
                </a:path>
              </a:pathLst>
            </a:custGeom>
            <a:solidFill>
              <a:srgbClr val="365D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57690" cy="841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99741" y="6095276"/>
            <a:ext cx="5154980" cy="3012730"/>
            <a:chOff x="0" y="0"/>
            <a:chExt cx="1357690" cy="7934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690" cy="793476"/>
            </a:xfrm>
            <a:custGeom>
              <a:avLst/>
              <a:gdLst/>
              <a:ahLst/>
              <a:cxnLst/>
              <a:rect l="l" t="t" r="r" b="b"/>
              <a:pathLst>
                <a:path w="1357690" h="793476">
                  <a:moveTo>
                    <a:pt x="28535" y="0"/>
                  </a:moveTo>
                  <a:lnTo>
                    <a:pt x="1329155" y="0"/>
                  </a:lnTo>
                  <a:cubicBezTo>
                    <a:pt x="1336723" y="0"/>
                    <a:pt x="1343981" y="3006"/>
                    <a:pt x="1349333" y="8358"/>
                  </a:cubicBezTo>
                  <a:cubicBezTo>
                    <a:pt x="1354684" y="13709"/>
                    <a:pt x="1357690" y="20967"/>
                    <a:pt x="1357690" y="28535"/>
                  </a:cubicBezTo>
                  <a:lnTo>
                    <a:pt x="1357690" y="764941"/>
                  </a:lnTo>
                  <a:cubicBezTo>
                    <a:pt x="1357690" y="772509"/>
                    <a:pt x="1354684" y="779767"/>
                    <a:pt x="1349333" y="785119"/>
                  </a:cubicBezTo>
                  <a:cubicBezTo>
                    <a:pt x="1343981" y="790470"/>
                    <a:pt x="1336723" y="793476"/>
                    <a:pt x="1329155" y="793476"/>
                  </a:cubicBezTo>
                  <a:lnTo>
                    <a:pt x="28535" y="793476"/>
                  </a:lnTo>
                  <a:cubicBezTo>
                    <a:pt x="20967" y="793476"/>
                    <a:pt x="13709" y="790470"/>
                    <a:pt x="8358" y="785119"/>
                  </a:cubicBezTo>
                  <a:cubicBezTo>
                    <a:pt x="3006" y="779767"/>
                    <a:pt x="0" y="772509"/>
                    <a:pt x="0" y="764941"/>
                  </a:cubicBezTo>
                  <a:lnTo>
                    <a:pt x="0" y="28535"/>
                  </a:lnTo>
                  <a:cubicBezTo>
                    <a:pt x="0" y="20967"/>
                    <a:pt x="3006" y="13709"/>
                    <a:pt x="8358" y="8358"/>
                  </a:cubicBezTo>
                  <a:cubicBezTo>
                    <a:pt x="13709" y="3006"/>
                    <a:pt x="20967" y="0"/>
                    <a:pt x="28535" y="0"/>
                  </a:cubicBezTo>
                  <a:close/>
                </a:path>
              </a:pathLst>
            </a:custGeom>
            <a:solidFill>
              <a:srgbClr val="365D8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57690" cy="841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88096" y="6095276"/>
            <a:ext cx="5154980" cy="3012730"/>
            <a:chOff x="0" y="0"/>
            <a:chExt cx="1357690" cy="7934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690" cy="793476"/>
            </a:xfrm>
            <a:custGeom>
              <a:avLst/>
              <a:gdLst/>
              <a:ahLst/>
              <a:cxnLst/>
              <a:rect l="l" t="t" r="r" b="b"/>
              <a:pathLst>
                <a:path w="1357690" h="793476">
                  <a:moveTo>
                    <a:pt x="28535" y="0"/>
                  </a:moveTo>
                  <a:lnTo>
                    <a:pt x="1329155" y="0"/>
                  </a:lnTo>
                  <a:cubicBezTo>
                    <a:pt x="1336723" y="0"/>
                    <a:pt x="1343981" y="3006"/>
                    <a:pt x="1349333" y="8358"/>
                  </a:cubicBezTo>
                  <a:cubicBezTo>
                    <a:pt x="1354684" y="13709"/>
                    <a:pt x="1357690" y="20967"/>
                    <a:pt x="1357690" y="28535"/>
                  </a:cubicBezTo>
                  <a:lnTo>
                    <a:pt x="1357690" y="764941"/>
                  </a:lnTo>
                  <a:cubicBezTo>
                    <a:pt x="1357690" y="772509"/>
                    <a:pt x="1354684" y="779767"/>
                    <a:pt x="1349333" y="785119"/>
                  </a:cubicBezTo>
                  <a:cubicBezTo>
                    <a:pt x="1343981" y="790470"/>
                    <a:pt x="1336723" y="793476"/>
                    <a:pt x="1329155" y="793476"/>
                  </a:cubicBezTo>
                  <a:lnTo>
                    <a:pt x="28535" y="793476"/>
                  </a:lnTo>
                  <a:cubicBezTo>
                    <a:pt x="20967" y="793476"/>
                    <a:pt x="13709" y="790470"/>
                    <a:pt x="8358" y="785119"/>
                  </a:cubicBezTo>
                  <a:cubicBezTo>
                    <a:pt x="3006" y="779767"/>
                    <a:pt x="0" y="772509"/>
                    <a:pt x="0" y="764941"/>
                  </a:cubicBezTo>
                  <a:lnTo>
                    <a:pt x="0" y="28535"/>
                  </a:lnTo>
                  <a:cubicBezTo>
                    <a:pt x="0" y="20967"/>
                    <a:pt x="3006" y="13709"/>
                    <a:pt x="8358" y="8358"/>
                  </a:cubicBezTo>
                  <a:cubicBezTo>
                    <a:pt x="13709" y="3006"/>
                    <a:pt x="20967" y="0"/>
                    <a:pt x="28535" y="0"/>
                  </a:cubicBezTo>
                  <a:close/>
                </a:path>
              </a:pathLst>
            </a:custGeom>
            <a:solidFill>
              <a:srgbClr val="365D8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57690" cy="841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73866" y="546364"/>
            <a:ext cx="538603" cy="551001"/>
          </a:xfrm>
          <a:custGeom>
            <a:avLst/>
            <a:gdLst/>
            <a:ahLst/>
            <a:cxnLst/>
            <a:rect l="l" t="t" r="r" b="b"/>
            <a:pathLst>
              <a:path w="538603" h="551001">
                <a:moveTo>
                  <a:pt x="0" y="0"/>
                </a:moveTo>
                <a:lnTo>
                  <a:pt x="538603" y="0"/>
                </a:lnTo>
                <a:lnTo>
                  <a:pt x="538603" y="551001"/>
                </a:lnTo>
                <a:lnTo>
                  <a:pt x="0" y="551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251434" y="5572610"/>
            <a:ext cx="1403119" cy="140311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7E7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34506" y="5572610"/>
            <a:ext cx="1403119" cy="140311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7E7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301029" y="5572610"/>
            <a:ext cx="1403119" cy="140311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7E7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26413" y="1300401"/>
            <a:ext cx="8832887" cy="3730752"/>
            <a:chOff x="0" y="0"/>
            <a:chExt cx="6013676" cy="254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13676" cy="2540000"/>
            </a:xfrm>
            <a:custGeom>
              <a:avLst/>
              <a:gdLst/>
              <a:ahLst/>
              <a:cxnLst/>
              <a:rect l="l" t="t" r="r" b="b"/>
              <a:pathLst>
                <a:path w="6013676" h="2540000">
                  <a:moveTo>
                    <a:pt x="0" y="1270000"/>
                  </a:moveTo>
                  <a:cubicBezTo>
                    <a:pt x="0" y="568960"/>
                    <a:pt x="538825" y="0"/>
                    <a:pt x="1202735" y="0"/>
                  </a:cubicBezTo>
                  <a:lnTo>
                    <a:pt x="4810940" y="0"/>
                  </a:lnTo>
                  <a:cubicBezTo>
                    <a:pt x="5474850" y="0"/>
                    <a:pt x="6013676" y="568960"/>
                    <a:pt x="6013676" y="1270000"/>
                  </a:cubicBezTo>
                  <a:cubicBezTo>
                    <a:pt x="6013676" y="1971040"/>
                    <a:pt x="5474850" y="2540000"/>
                    <a:pt x="4810940" y="2540000"/>
                  </a:cubicBezTo>
                  <a:lnTo>
                    <a:pt x="1202735" y="2540000"/>
                  </a:lnTo>
                  <a:cubicBezTo>
                    <a:pt x="538825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5"/>
              <a:stretch>
                <a:fillRect t="-38784" b="-38784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96220" y="4036764"/>
            <a:ext cx="1146857" cy="1202471"/>
          </a:xfrm>
          <a:custGeom>
            <a:avLst/>
            <a:gdLst/>
            <a:ahLst/>
            <a:cxnLst/>
            <a:rect l="l" t="t" r="r" b="b"/>
            <a:pathLst>
              <a:path w="1146857" h="1202471">
                <a:moveTo>
                  <a:pt x="0" y="0"/>
                </a:moveTo>
                <a:lnTo>
                  <a:pt x="1146857" y="0"/>
                </a:lnTo>
                <a:lnTo>
                  <a:pt x="1146857" y="1202471"/>
                </a:lnTo>
                <a:lnTo>
                  <a:pt x="0" y="120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494796" y="1505021"/>
            <a:ext cx="669106" cy="670223"/>
          </a:xfrm>
          <a:custGeom>
            <a:avLst/>
            <a:gdLst/>
            <a:ahLst/>
            <a:cxnLst/>
            <a:rect l="l" t="t" r="r" b="b"/>
            <a:pathLst>
              <a:path w="669106" h="670223">
                <a:moveTo>
                  <a:pt x="0" y="0"/>
                </a:moveTo>
                <a:lnTo>
                  <a:pt x="669106" y="0"/>
                </a:lnTo>
                <a:lnTo>
                  <a:pt x="669106" y="670222"/>
                </a:lnTo>
                <a:lnTo>
                  <a:pt x="0" y="670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540589" y="6274170"/>
            <a:ext cx="4009207" cy="2706215"/>
          </a:xfrm>
          <a:custGeom>
            <a:avLst/>
            <a:gdLst/>
            <a:ahLst/>
            <a:cxnLst/>
            <a:rect l="l" t="t" r="r" b="b"/>
            <a:pathLst>
              <a:path w="4009207" h="2706215">
                <a:moveTo>
                  <a:pt x="0" y="0"/>
                </a:moveTo>
                <a:lnTo>
                  <a:pt x="4009207" y="0"/>
                </a:lnTo>
                <a:lnTo>
                  <a:pt x="4009207" y="2706215"/>
                </a:lnTo>
                <a:lnTo>
                  <a:pt x="0" y="27062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388541" y="5996254"/>
            <a:ext cx="3777380" cy="2984130"/>
          </a:xfrm>
          <a:custGeom>
            <a:avLst/>
            <a:gdLst/>
            <a:ahLst/>
            <a:cxnLst/>
            <a:rect l="l" t="t" r="r" b="b"/>
            <a:pathLst>
              <a:path w="3777380" h="2984130">
                <a:moveTo>
                  <a:pt x="0" y="0"/>
                </a:moveTo>
                <a:lnTo>
                  <a:pt x="3777380" y="0"/>
                </a:lnTo>
                <a:lnTo>
                  <a:pt x="3777380" y="2984131"/>
                </a:lnTo>
                <a:lnTo>
                  <a:pt x="0" y="29841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380474" y="5996254"/>
            <a:ext cx="3702062" cy="3715997"/>
          </a:xfrm>
          <a:custGeom>
            <a:avLst/>
            <a:gdLst/>
            <a:ahLst/>
            <a:cxnLst/>
            <a:rect l="l" t="t" r="r" b="b"/>
            <a:pathLst>
              <a:path w="3702062" h="3715997">
                <a:moveTo>
                  <a:pt x="0" y="0"/>
                </a:moveTo>
                <a:lnTo>
                  <a:pt x="3702062" y="0"/>
                </a:lnTo>
                <a:lnTo>
                  <a:pt x="3702062" y="3715997"/>
                </a:lnTo>
                <a:lnTo>
                  <a:pt x="0" y="3715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908991" y="2184768"/>
            <a:ext cx="5148216" cy="194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68"/>
              </a:lnSpc>
            </a:pPr>
            <a:r>
              <a:rPr lang="en-US" sz="12806" b="1">
                <a:solidFill>
                  <a:srgbClr val="365D8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Penyu </a:t>
            </a:r>
          </a:p>
        </p:txBody>
      </p:sp>
      <p:sp>
        <p:nvSpPr>
          <p:cNvPr id="30" name="Rectangle 29">
            <a:hlinkClick r:id="" action="ppaction://hlinkshowjump?jump=previous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4AB8E754-EE67-9215-FCEC-78B9D295EEB5}"/>
              </a:ext>
            </a:extLst>
          </p:cNvPr>
          <p:cNvSpPr/>
          <p:nvPr/>
        </p:nvSpPr>
        <p:spPr>
          <a:xfrm rot="10800000">
            <a:off x="2093105" y="4478898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hlinkClick r:id="" action="ppaction://hlinkshowjump?jump=previous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18541758-3DB3-EC00-04E7-A3B44C714C09}"/>
              </a:ext>
            </a:extLst>
          </p:cNvPr>
          <p:cNvSpPr/>
          <p:nvPr/>
        </p:nvSpPr>
        <p:spPr>
          <a:xfrm rot="10800000">
            <a:off x="2397905" y="4707498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hlinkClick r:id="" action="ppaction://hlinkshowjump?jump=next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B05DC903-677E-1087-E493-C36605DC372A}"/>
              </a:ext>
            </a:extLst>
          </p:cNvPr>
          <p:cNvSpPr/>
          <p:nvPr/>
        </p:nvSpPr>
        <p:spPr>
          <a:xfrm>
            <a:off x="4988705" y="4478898"/>
            <a:ext cx="1676400" cy="838200"/>
          </a:xfrm>
          <a:prstGeom prst="rect">
            <a:avLst/>
          </a:prstGeom>
          <a:solidFill>
            <a:srgbClr val="EA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hlinkClick r:id="" action="ppaction://hlinkshowjump?jump=nextslide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337BF7F6-8D11-7B02-8DE4-A5B3FE7C2F21}"/>
              </a:ext>
            </a:extLst>
          </p:cNvPr>
          <p:cNvSpPr/>
          <p:nvPr/>
        </p:nvSpPr>
        <p:spPr>
          <a:xfrm>
            <a:off x="5293505" y="4707498"/>
            <a:ext cx="1066800" cy="4572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225</Words>
  <Application>Microsoft Office PowerPoint</Application>
  <PresentationFormat>Custom</PresentationFormat>
  <Paragraphs>51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</vt:lpstr>
      <vt:lpstr>Comic Sans MS</vt:lpstr>
      <vt:lpstr>Inter</vt:lpstr>
      <vt:lpstr>Calibri</vt:lpstr>
      <vt:lpstr>TT Masters</vt:lpstr>
      <vt:lpstr>Pagkaki Full</vt:lpstr>
      <vt:lpstr>KG Primary Penmanship</vt:lpstr>
      <vt:lpstr>Londrina Solid Heavy</vt:lpstr>
      <vt:lpstr>Finger Paint</vt:lpstr>
      <vt:lpstr>Open Sauce Bold</vt:lpstr>
      <vt:lpstr>Inter Bold</vt:lpstr>
      <vt:lpstr>Londrina Solid</vt:lpstr>
      <vt:lpstr>Eunjin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Angkasa yang luas</dc:title>
  <dc:creator>REDMI</dc:creator>
  <cp:lastModifiedBy>Sakkhiii S</cp:lastModifiedBy>
  <cp:revision>2</cp:revision>
  <dcterms:created xsi:type="dcterms:W3CDTF">2006-08-16T00:00:00Z</dcterms:created>
  <dcterms:modified xsi:type="dcterms:W3CDTF">2025-04-23T15:24:33Z</dcterms:modified>
  <dc:identifier>DAGlcvarBqw</dc:identifier>
</cp:coreProperties>
</file>